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4"/>
    <p:sldMasterId id="2147483671" r:id="rId5"/>
  </p:sldMasterIdLst>
  <p:notesMasterIdLst>
    <p:notesMasterId r:id="rId28"/>
  </p:notesMasterIdLst>
  <p:sldIdLst>
    <p:sldId id="256" r:id="rId6"/>
    <p:sldId id="280" r:id="rId7"/>
    <p:sldId id="257" r:id="rId8"/>
    <p:sldId id="279" r:id="rId9"/>
    <p:sldId id="258" r:id="rId10"/>
    <p:sldId id="259" r:id="rId11"/>
    <p:sldId id="260" r:id="rId12"/>
    <p:sldId id="281" r:id="rId13"/>
    <p:sldId id="278" r:id="rId14"/>
    <p:sldId id="261" r:id="rId15"/>
    <p:sldId id="263" r:id="rId16"/>
    <p:sldId id="264" r:id="rId17"/>
    <p:sldId id="268" r:id="rId18"/>
    <p:sldId id="265" r:id="rId19"/>
    <p:sldId id="266" r:id="rId20"/>
    <p:sldId id="270" r:id="rId21"/>
    <p:sldId id="274" r:id="rId22"/>
    <p:sldId id="273" r:id="rId23"/>
    <p:sldId id="271" r:id="rId24"/>
    <p:sldId id="269" r:id="rId25"/>
    <p:sldId id="272" r:id="rId26"/>
    <p:sldId id="267" r:id="rId2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917287E-F663-9045-B61B-667E8C0AE630}" v="2" dt="2023-01-24T11:10:45.170"/>
    <p1510:client id="{77F81873-84D6-D703-AB55-EE61E8D75991}" v="3" dt="2022-12-01T08:45:37.05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1" d="100"/>
          <a:sy n="61" d="100"/>
        </p:scale>
        <p:origin x="860"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viewProps" Target="viewProps.xml"/><Relationship Id="rId8" Type="http://schemas.openxmlformats.org/officeDocument/2006/relationships/slide" Target="slides/slide3.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397D76C-4B86-442B-B517-212BF12A669B}" type="doc">
      <dgm:prSet loTypeId="urn:microsoft.com/office/officeart/2005/8/layout/vProcess5" loCatId="process" qsTypeId="urn:microsoft.com/office/officeart/2005/8/quickstyle/simple4" qsCatId="simple" csTypeId="urn:microsoft.com/office/officeart/2005/8/colors/colorful2" csCatId="colorful"/>
      <dgm:spPr/>
      <dgm:t>
        <a:bodyPr/>
        <a:lstStyle/>
        <a:p>
          <a:endParaRPr lang="en-US"/>
        </a:p>
      </dgm:t>
    </dgm:pt>
    <dgm:pt modelId="{27E52EAC-8321-474F-A769-37FAC49C58F1}">
      <dgm:prSet/>
      <dgm:spPr/>
      <dgm:t>
        <a:bodyPr/>
        <a:lstStyle/>
        <a:p>
          <a:pPr rtl="0"/>
          <a:r>
            <a:rPr lang="en-GB"/>
            <a:t>Content within each of the three strands is set out in three phases which have been designed to give practitioners an understanding of what is </a:t>
          </a:r>
          <a:r>
            <a:rPr lang="en-GB" b="1"/>
            <a:t>likely to be developmentally appropriate:</a:t>
          </a:r>
          <a:r>
            <a:rPr lang="en-GB" b="1">
              <a:latin typeface="Century Gothic" panose="020B0502020202020204"/>
            </a:rPr>
            <a:t> </a:t>
          </a:r>
          <a:endParaRPr lang="en-US" b="1"/>
        </a:p>
      </dgm:t>
    </dgm:pt>
    <dgm:pt modelId="{AD24E618-8627-4715-9BA2-8AE55AB137E9}" type="parTrans" cxnId="{8E63AE5F-7E8B-4C93-BD90-D7A02462B786}">
      <dgm:prSet/>
      <dgm:spPr/>
      <dgm:t>
        <a:bodyPr/>
        <a:lstStyle/>
        <a:p>
          <a:endParaRPr lang="en-US"/>
        </a:p>
      </dgm:t>
    </dgm:pt>
    <dgm:pt modelId="{BAE812B6-A111-471A-A634-881E51093FCB}" type="sibTrans" cxnId="{8E63AE5F-7E8B-4C93-BD90-D7A02462B786}">
      <dgm:prSet/>
      <dgm:spPr/>
      <dgm:t>
        <a:bodyPr/>
        <a:lstStyle/>
        <a:p>
          <a:endParaRPr lang="en-US"/>
        </a:p>
      </dgm:t>
    </dgm:pt>
    <dgm:pt modelId="{50085D11-0EB5-4A24-BB29-1DFC32862D5F}">
      <dgm:prSet/>
      <dgm:spPr/>
      <dgm:t>
        <a:bodyPr/>
        <a:lstStyle/>
        <a:p>
          <a:r>
            <a:rPr lang="en-GB"/>
            <a:t>• </a:t>
          </a:r>
          <a:r>
            <a:rPr lang="en-GB" b="1"/>
            <a:t>Phase 1 - from age 3</a:t>
          </a:r>
          <a:endParaRPr lang="en-US"/>
        </a:p>
      </dgm:t>
    </dgm:pt>
    <dgm:pt modelId="{9BFAF266-C48A-4977-9957-25DEA6188D3E}" type="parTrans" cxnId="{3218F6BD-A12C-4967-B757-AD8B079F937A}">
      <dgm:prSet/>
      <dgm:spPr/>
      <dgm:t>
        <a:bodyPr/>
        <a:lstStyle/>
        <a:p>
          <a:endParaRPr lang="en-US"/>
        </a:p>
      </dgm:t>
    </dgm:pt>
    <dgm:pt modelId="{79257A81-9761-4054-9878-5440C7C3045A}" type="sibTrans" cxnId="{3218F6BD-A12C-4967-B757-AD8B079F937A}">
      <dgm:prSet/>
      <dgm:spPr/>
      <dgm:t>
        <a:bodyPr/>
        <a:lstStyle/>
        <a:p>
          <a:endParaRPr lang="en-US"/>
        </a:p>
      </dgm:t>
    </dgm:pt>
    <dgm:pt modelId="{6871AFDF-4298-4650-9C9C-D33A0A6FEE70}">
      <dgm:prSet/>
      <dgm:spPr/>
      <dgm:t>
        <a:bodyPr/>
        <a:lstStyle/>
        <a:p>
          <a:pPr rtl="0"/>
          <a:r>
            <a:rPr lang="en-GB" b="1"/>
            <a:t>• Phase 2 – from age 7</a:t>
          </a:r>
          <a:r>
            <a:rPr lang="en-GB" b="1">
              <a:latin typeface="Century Gothic" panose="020B0502020202020204"/>
            </a:rPr>
            <a:t> </a:t>
          </a:r>
          <a:endParaRPr lang="en-US"/>
        </a:p>
      </dgm:t>
    </dgm:pt>
    <dgm:pt modelId="{75D008BA-BB03-48F0-8930-ACFA4CA51921}" type="parTrans" cxnId="{6B4D95B0-F4EF-4097-A08B-8E97456B365A}">
      <dgm:prSet/>
      <dgm:spPr/>
      <dgm:t>
        <a:bodyPr/>
        <a:lstStyle/>
        <a:p>
          <a:endParaRPr lang="en-US"/>
        </a:p>
      </dgm:t>
    </dgm:pt>
    <dgm:pt modelId="{C1D8A87C-4F2F-4151-BE32-DBCD490C4111}" type="sibTrans" cxnId="{6B4D95B0-F4EF-4097-A08B-8E97456B365A}">
      <dgm:prSet/>
      <dgm:spPr/>
      <dgm:t>
        <a:bodyPr/>
        <a:lstStyle/>
        <a:p>
          <a:endParaRPr lang="en-US"/>
        </a:p>
      </dgm:t>
    </dgm:pt>
    <dgm:pt modelId="{877368C3-67C7-4786-AE91-3A2E07183684}">
      <dgm:prSet/>
      <dgm:spPr/>
      <dgm:t>
        <a:bodyPr/>
        <a:lstStyle/>
        <a:p>
          <a:r>
            <a:rPr lang="en-GB" b="1"/>
            <a:t>• Phase 3 – from age 11</a:t>
          </a:r>
          <a:endParaRPr lang="en-US"/>
        </a:p>
      </dgm:t>
    </dgm:pt>
    <dgm:pt modelId="{4F148493-D20A-4B6D-9B5C-F7802B63D1CE}" type="parTrans" cxnId="{936A8EAC-7887-4960-BC0F-06850393F766}">
      <dgm:prSet/>
      <dgm:spPr/>
      <dgm:t>
        <a:bodyPr/>
        <a:lstStyle/>
        <a:p>
          <a:endParaRPr lang="en-US"/>
        </a:p>
      </dgm:t>
    </dgm:pt>
    <dgm:pt modelId="{E89FA6A4-C791-4F12-8F2B-8C4590B0989A}" type="sibTrans" cxnId="{936A8EAC-7887-4960-BC0F-06850393F766}">
      <dgm:prSet/>
      <dgm:spPr/>
      <dgm:t>
        <a:bodyPr/>
        <a:lstStyle/>
        <a:p>
          <a:endParaRPr lang="en-US"/>
        </a:p>
      </dgm:t>
    </dgm:pt>
    <dgm:pt modelId="{777414A7-F181-485B-8257-5575766EC6C4}" type="pres">
      <dgm:prSet presAssocID="{D397D76C-4B86-442B-B517-212BF12A669B}" presName="outerComposite" presStyleCnt="0">
        <dgm:presLayoutVars>
          <dgm:chMax val="5"/>
          <dgm:dir/>
          <dgm:resizeHandles val="exact"/>
        </dgm:presLayoutVars>
      </dgm:prSet>
      <dgm:spPr/>
    </dgm:pt>
    <dgm:pt modelId="{49672913-5DE2-43EA-87CE-B33DD520FD6A}" type="pres">
      <dgm:prSet presAssocID="{D397D76C-4B86-442B-B517-212BF12A669B}" presName="dummyMaxCanvas" presStyleCnt="0">
        <dgm:presLayoutVars/>
      </dgm:prSet>
      <dgm:spPr/>
    </dgm:pt>
    <dgm:pt modelId="{F7FF668C-6172-42A5-A92A-C1B88294F5C7}" type="pres">
      <dgm:prSet presAssocID="{D397D76C-4B86-442B-B517-212BF12A669B}" presName="FourNodes_1" presStyleLbl="node1" presStyleIdx="0" presStyleCnt="4">
        <dgm:presLayoutVars>
          <dgm:bulletEnabled val="1"/>
        </dgm:presLayoutVars>
      </dgm:prSet>
      <dgm:spPr/>
    </dgm:pt>
    <dgm:pt modelId="{CB03F76C-6F1A-4CD8-9AD1-86D43EC8F895}" type="pres">
      <dgm:prSet presAssocID="{D397D76C-4B86-442B-B517-212BF12A669B}" presName="FourNodes_2" presStyleLbl="node1" presStyleIdx="1" presStyleCnt="4">
        <dgm:presLayoutVars>
          <dgm:bulletEnabled val="1"/>
        </dgm:presLayoutVars>
      </dgm:prSet>
      <dgm:spPr/>
    </dgm:pt>
    <dgm:pt modelId="{7D6B8DD7-8AB0-452E-9030-B16A515E7734}" type="pres">
      <dgm:prSet presAssocID="{D397D76C-4B86-442B-B517-212BF12A669B}" presName="FourNodes_3" presStyleLbl="node1" presStyleIdx="2" presStyleCnt="4">
        <dgm:presLayoutVars>
          <dgm:bulletEnabled val="1"/>
        </dgm:presLayoutVars>
      </dgm:prSet>
      <dgm:spPr/>
    </dgm:pt>
    <dgm:pt modelId="{8E80E20D-4319-4111-9A2D-82678DF0BF3C}" type="pres">
      <dgm:prSet presAssocID="{D397D76C-4B86-442B-B517-212BF12A669B}" presName="FourNodes_4" presStyleLbl="node1" presStyleIdx="3" presStyleCnt="4">
        <dgm:presLayoutVars>
          <dgm:bulletEnabled val="1"/>
        </dgm:presLayoutVars>
      </dgm:prSet>
      <dgm:spPr/>
    </dgm:pt>
    <dgm:pt modelId="{BDBBF7B9-F17F-4080-8AC5-0EF03EC9385C}" type="pres">
      <dgm:prSet presAssocID="{D397D76C-4B86-442B-B517-212BF12A669B}" presName="FourConn_1-2" presStyleLbl="fgAccFollowNode1" presStyleIdx="0" presStyleCnt="3">
        <dgm:presLayoutVars>
          <dgm:bulletEnabled val="1"/>
        </dgm:presLayoutVars>
      </dgm:prSet>
      <dgm:spPr/>
    </dgm:pt>
    <dgm:pt modelId="{421299D5-8F56-4910-A443-CE80DA9C8C3C}" type="pres">
      <dgm:prSet presAssocID="{D397D76C-4B86-442B-B517-212BF12A669B}" presName="FourConn_2-3" presStyleLbl="fgAccFollowNode1" presStyleIdx="1" presStyleCnt="3">
        <dgm:presLayoutVars>
          <dgm:bulletEnabled val="1"/>
        </dgm:presLayoutVars>
      </dgm:prSet>
      <dgm:spPr/>
    </dgm:pt>
    <dgm:pt modelId="{4205187C-1929-4263-BABD-A0777B2115B4}" type="pres">
      <dgm:prSet presAssocID="{D397D76C-4B86-442B-B517-212BF12A669B}" presName="FourConn_3-4" presStyleLbl="fgAccFollowNode1" presStyleIdx="2" presStyleCnt="3">
        <dgm:presLayoutVars>
          <dgm:bulletEnabled val="1"/>
        </dgm:presLayoutVars>
      </dgm:prSet>
      <dgm:spPr/>
    </dgm:pt>
    <dgm:pt modelId="{E7975CE5-6D44-416B-B35D-4667F3B05775}" type="pres">
      <dgm:prSet presAssocID="{D397D76C-4B86-442B-B517-212BF12A669B}" presName="FourNodes_1_text" presStyleLbl="node1" presStyleIdx="3" presStyleCnt="4">
        <dgm:presLayoutVars>
          <dgm:bulletEnabled val="1"/>
        </dgm:presLayoutVars>
      </dgm:prSet>
      <dgm:spPr/>
    </dgm:pt>
    <dgm:pt modelId="{30F0C927-AFAD-4669-83E5-7CCAED7E90C9}" type="pres">
      <dgm:prSet presAssocID="{D397D76C-4B86-442B-B517-212BF12A669B}" presName="FourNodes_2_text" presStyleLbl="node1" presStyleIdx="3" presStyleCnt="4">
        <dgm:presLayoutVars>
          <dgm:bulletEnabled val="1"/>
        </dgm:presLayoutVars>
      </dgm:prSet>
      <dgm:spPr/>
    </dgm:pt>
    <dgm:pt modelId="{57EBD606-22DA-4CCA-8D3E-FA9528E164B6}" type="pres">
      <dgm:prSet presAssocID="{D397D76C-4B86-442B-B517-212BF12A669B}" presName="FourNodes_3_text" presStyleLbl="node1" presStyleIdx="3" presStyleCnt="4">
        <dgm:presLayoutVars>
          <dgm:bulletEnabled val="1"/>
        </dgm:presLayoutVars>
      </dgm:prSet>
      <dgm:spPr/>
    </dgm:pt>
    <dgm:pt modelId="{05F370D9-7931-4C10-B3C8-39856C3198B3}" type="pres">
      <dgm:prSet presAssocID="{D397D76C-4B86-442B-B517-212BF12A669B}" presName="FourNodes_4_text" presStyleLbl="node1" presStyleIdx="3" presStyleCnt="4">
        <dgm:presLayoutVars>
          <dgm:bulletEnabled val="1"/>
        </dgm:presLayoutVars>
      </dgm:prSet>
      <dgm:spPr/>
    </dgm:pt>
  </dgm:ptLst>
  <dgm:cxnLst>
    <dgm:cxn modelId="{E8A96500-DF93-4F0A-98E9-58D4ACF6B8E8}" type="presOf" srcId="{50085D11-0EB5-4A24-BB29-1DFC32862D5F}" destId="{30F0C927-AFAD-4669-83E5-7CCAED7E90C9}" srcOrd="1" destOrd="0" presId="urn:microsoft.com/office/officeart/2005/8/layout/vProcess5"/>
    <dgm:cxn modelId="{EDA96105-0037-49B9-9260-F31EFBE650DD}" type="presOf" srcId="{27E52EAC-8321-474F-A769-37FAC49C58F1}" destId="{F7FF668C-6172-42A5-A92A-C1B88294F5C7}" srcOrd="0" destOrd="0" presId="urn:microsoft.com/office/officeart/2005/8/layout/vProcess5"/>
    <dgm:cxn modelId="{D8144714-A7AA-434E-ACDD-8C95EEE5C3F4}" type="presOf" srcId="{D397D76C-4B86-442B-B517-212BF12A669B}" destId="{777414A7-F181-485B-8257-5575766EC6C4}" srcOrd="0" destOrd="0" presId="urn:microsoft.com/office/officeart/2005/8/layout/vProcess5"/>
    <dgm:cxn modelId="{8E63AE5F-7E8B-4C93-BD90-D7A02462B786}" srcId="{D397D76C-4B86-442B-B517-212BF12A669B}" destId="{27E52EAC-8321-474F-A769-37FAC49C58F1}" srcOrd="0" destOrd="0" parTransId="{AD24E618-8627-4715-9BA2-8AE55AB137E9}" sibTransId="{BAE812B6-A111-471A-A634-881E51093FCB}"/>
    <dgm:cxn modelId="{9AF79D6E-4A63-4F01-BA83-6BA1ACA7E3D4}" type="presOf" srcId="{877368C3-67C7-4786-AE91-3A2E07183684}" destId="{8E80E20D-4319-4111-9A2D-82678DF0BF3C}" srcOrd="0" destOrd="0" presId="urn:microsoft.com/office/officeart/2005/8/layout/vProcess5"/>
    <dgm:cxn modelId="{34196859-3A17-4382-B5A4-27F48E919A3B}" type="presOf" srcId="{C1D8A87C-4F2F-4151-BE32-DBCD490C4111}" destId="{4205187C-1929-4263-BABD-A0777B2115B4}" srcOrd="0" destOrd="0" presId="urn:microsoft.com/office/officeart/2005/8/layout/vProcess5"/>
    <dgm:cxn modelId="{F479FB7F-AB35-41EF-B7C6-EE07F42672A7}" type="presOf" srcId="{BAE812B6-A111-471A-A634-881E51093FCB}" destId="{BDBBF7B9-F17F-4080-8AC5-0EF03EC9385C}" srcOrd="0" destOrd="0" presId="urn:microsoft.com/office/officeart/2005/8/layout/vProcess5"/>
    <dgm:cxn modelId="{936A8EAC-7887-4960-BC0F-06850393F766}" srcId="{D397D76C-4B86-442B-B517-212BF12A669B}" destId="{877368C3-67C7-4786-AE91-3A2E07183684}" srcOrd="3" destOrd="0" parTransId="{4F148493-D20A-4B6D-9B5C-F7802B63D1CE}" sibTransId="{E89FA6A4-C791-4F12-8F2B-8C4590B0989A}"/>
    <dgm:cxn modelId="{6B4D95B0-F4EF-4097-A08B-8E97456B365A}" srcId="{D397D76C-4B86-442B-B517-212BF12A669B}" destId="{6871AFDF-4298-4650-9C9C-D33A0A6FEE70}" srcOrd="2" destOrd="0" parTransId="{75D008BA-BB03-48F0-8930-ACFA4CA51921}" sibTransId="{C1D8A87C-4F2F-4151-BE32-DBCD490C4111}"/>
    <dgm:cxn modelId="{41AB67BD-0116-4107-912C-8D7A799CA40E}" type="presOf" srcId="{6871AFDF-4298-4650-9C9C-D33A0A6FEE70}" destId="{7D6B8DD7-8AB0-452E-9030-B16A515E7734}" srcOrd="0" destOrd="0" presId="urn:microsoft.com/office/officeart/2005/8/layout/vProcess5"/>
    <dgm:cxn modelId="{3218F6BD-A12C-4967-B757-AD8B079F937A}" srcId="{D397D76C-4B86-442B-B517-212BF12A669B}" destId="{50085D11-0EB5-4A24-BB29-1DFC32862D5F}" srcOrd="1" destOrd="0" parTransId="{9BFAF266-C48A-4977-9957-25DEA6188D3E}" sibTransId="{79257A81-9761-4054-9878-5440C7C3045A}"/>
    <dgm:cxn modelId="{AA5FE3C2-52F4-40BE-B345-FA0C19C66A68}" type="presOf" srcId="{79257A81-9761-4054-9878-5440C7C3045A}" destId="{421299D5-8F56-4910-A443-CE80DA9C8C3C}" srcOrd="0" destOrd="0" presId="urn:microsoft.com/office/officeart/2005/8/layout/vProcess5"/>
    <dgm:cxn modelId="{2DDF85C4-538D-4DB5-8E7D-51C75BBC3A2D}" type="presOf" srcId="{27E52EAC-8321-474F-A769-37FAC49C58F1}" destId="{E7975CE5-6D44-416B-B35D-4667F3B05775}" srcOrd="1" destOrd="0" presId="urn:microsoft.com/office/officeart/2005/8/layout/vProcess5"/>
    <dgm:cxn modelId="{DC19B9DC-6F13-4242-9B5A-944D151876BD}" type="presOf" srcId="{50085D11-0EB5-4A24-BB29-1DFC32862D5F}" destId="{CB03F76C-6F1A-4CD8-9AD1-86D43EC8F895}" srcOrd="0" destOrd="0" presId="urn:microsoft.com/office/officeart/2005/8/layout/vProcess5"/>
    <dgm:cxn modelId="{D97B1AE5-9A4B-4D8C-9726-53083749B0BE}" type="presOf" srcId="{6871AFDF-4298-4650-9C9C-D33A0A6FEE70}" destId="{57EBD606-22DA-4CCA-8D3E-FA9528E164B6}" srcOrd="1" destOrd="0" presId="urn:microsoft.com/office/officeart/2005/8/layout/vProcess5"/>
    <dgm:cxn modelId="{AB7D55FC-2D7C-4DF2-B76F-41FA885C56C5}" type="presOf" srcId="{877368C3-67C7-4786-AE91-3A2E07183684}" destId="{05F370D9-7931-4C10-B3C8-39856C3198B3}" srcOrd="1" destOrd="0" presId="urn:microsoft.com/office/officeart/2005/8/layout/vProcess5"/>
    <dgm:cxn modelId="{9153BA34-91FF-48A7-8F29-99D6E57F468B}" type="presParOf" srcId="{777414A7-F181-485B-8257-5575766EC6C4}" destId="{49672913-5DE2-43EA-87CE-B33DD520FD6A}" srcOrd="0" destOrd="0" presId="urn:microsoft.com/office/officeart/2005/8/layout/vProcess5"/>
    <dgm:cxn modelId="{649FE557-3156-4D86-8C94-6ED081AB9E66}" type="presParOf" srcId="{777414A7-F181-485B-8257-5575766EC6C4}" destId="{F7FF668C-6172-42A5-A92A-C1B88294F5C7}" srcOrd="1" destOrd="0" presId="urn:microsoft.com/office/officeart/2005/8/layout/vProcess5"/>
    <dgm:cxn modelId="{20B9E7F3-5566-45F7-A5E6-2DF0B23056FB}" type="presParOf" srcId="{777414A7-F181-485B-8257-5575766EC6C4}" destId="{CB03F76C-6F1A-4CD8-9AD1-86D43EC8F895}" srcOrd="2" destOrd="0" presId="urn:microsoft.com/office/officeart/2005/8/layout/vProcess5"/>
    <dgm:cxn modelId="{E75038EC-F62C-4921-ADFC-82F5B2BE9180}" type="presParOf" srcId="{777414A7-F181-485B-8257-5575766EC6C4}" destId="{7D6B8DD7-8AB0-452E-9030-B16A515E7734}" srcOrd="3" destOrd="0" presId="urn:microsoft.com/office/officeart/2005/8/layout/vProcess5"/>
    <dgm:cxn modelId="{57C4D231-E0C5-4C45-971A-9C85B26BD42B}" type="presParOf" srcId="{777414A7-F181-485B-8257-5575766EC6C4}" destId="{8E80E20D-4319-4111-9A2D-82678DF0BF3C}" srcOrd="4" destOrd="0" presId="urn:microsoft.com/office/officeart/2005/8/layout/vProcess5"/>
    <dgm:cxn modelId="{119CBF5A-EE09-485B-BD8B-439DDD21C7DE}" type="presParOf" srcId="{777414A7-F181-485B-8257-5575766EC6C4}" destId="{BDBBF7B9-F17F-4080-8AC5-0EF03EC9385C}" srcOrd="5" destOrd="0" presId="urn:microsoft.com/office/officeart/2005/8/layout/vProcess5"/>
    <dgm:cxn modelId="{23C3CEA3-5AC5-4808-80CD-A7758A06F89B}" type="presParOf" srcId="{777414A7-F181-485B-8257-5575766EC6C4}" destId="{421299D5-8F56-4910-A443-CE80DA9C8C3C}" srcOrd="6" destOrd="0" presId="urn:microsoft.com/office/officeart/2005/8/layout/vProcess5"/>
    <dgm:cxn modelId="{FD74EE94-5A1F-4C14-8582-58CF75CCF71F}" type="presParOf" srcId="{777414A7-F181-485B-8257-5575766EC6C4}" destId="{4205187C-1929-4263-BABD-A0777B2115B4}" srcOrd="7" destOrd="0" presId="urn:microsoft.com/office/officeart/2005/8/layout/vProcess5"/>
    <dgm:cxn modelId="{1EB442C5-180E-4417-BA59-75E24EC4699E}" type="presParOf" srcId="{777414A7-F181-485B-8257-5575766EC6C4}" destId="{E7975CE5-6D44-416B-B35D-4667F3B05775}" srcOrd="8" destOrd="0" presId="urn:microsoft.com/office/officeart/2005/8/layout/vProcess5"/>
    <dgm:cxn modelId="{F1A5751B-600D-4889-BE53-65A7233498F4}" type="presParOf" srcId="{777414A7-F181-485B-8257-5575766EC6C4}" destId="{30F0C927-AFAD-4669-83E5-7CCAED7E90C9}" srcOrd="9" destOrd="0" presId="urn:microsoft.com/office/officeart/2005/8/layout/vProcess5"/>
    <dgm:cxn modelId="{3ABD5E60-EC19-4F43-91CD-F180EB896E15}" type="presParOf" srcId="{777414A7-F181-485B-8257-5575766EC6C4}" destId="{57EBD606-22DA-4CCA-8D3E-FA9528E164B6}" srcOrd="10" destOrd="0" presId="urn:microsoft.com/office/officeart/2005/8/layout/vProcess5"/>
    <dgm:cxn modelId="{647DD537-0C2B-46EC-8399-88EEEAD92671}" type="presParOf" srcId="{777414A7-F181-485B-8257-5575766EC6C4}" destId="{05F370D9-7931-4C10-B3C8-39856C3198B3}"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37B74D6-F754-4A6F-8B8B-FF51632E3AC7}" type="doc">
      <dgm:prSet loTypeId="urn:microsoft.com/office/officeart/2005/8/layout/vList5" loCatId="list" qsTypeId="urn:microsoft.com/office/officeart/2005/8/quickstyle/simple1" qsCatId="simple" csTypeId="urn:microsoft.com/office/officeart/2005/8/colors/accent1_2" csCatId="accent1"/>
      <dgm:spPr/>
      <dgm:t>
        <a:bodyPr/>
        <a:lstStyle/>
        <a:p>
          <a:endParaRPr lang="en-US"/>
        </a:p>
      </dgm:t>
    </dgm:pt>
    <dgm:pt modelId="{DE251AD6-8E27-442E-9BBC-C62AB1D70694}">
      <dgm:prSet/>
      <dgm:spPr/>
      <dgm:t>
        <a:bodyPr/>
        <a:lstStyle/>
        <a:p>
          <a:r>
            <a:rPr lang="en-GB"/>
            <a:t>RSE must be delivered in a way that is developmentally appropriate. This means that schools and settings need to take account of the following factors when deciding when to introduce content from the RSE Code: </a:t>
          </a:r>
          <a:endParaRPr lang="en-US"/>
        </a:p>
      </dgm:t>
    </dgm:pt>
    <dgm:pt modelId="{975BFF8D-D750-414B-A9FB-C5C43866A6A2}" type="parTrans" cxnId="{5AF7B53C-FF34-497B-A383-1779A6758AF7}">
      <dgm:prSet/>
      <dgm:spPr/>
      <dgm:t>
        <a:bodyPr/>
        <a:lstStyle/>
        <a:p>
          <a:endParaRPr lang="en-US"/>
        </a:p>
      </dgm:t>
    </dgm:pt>
    <dgm:pt modelId="{4D3B80D2-A36C-4C80-B38C-EBD7B1E1A493}" type="sibTrans" cxnId="{5AF7B53C-FF34-497B-A383-1779A6758AF7}">
      <dgm:prSet/>
      <dgm:spPr/>
      <dgm:t>
        <a:bodyPr/>
        <a:lstStyle/>
        <a:p>
          <a:endParaRPr lang="en-US"/>
        </a:p>
      </dgm:t>
    </dgm:pt>
    <dgm:pt modelId="{4419AB38-E1C4-4477-AF84-F932B066308B}">
      <dgm:prSet/>
      <dgm:spPr/>
      <dgm:t>
        <a:bodyPr/>
        <a:lstStyle/>
        <a:p>
          <a:r>
            <a:rPr lang="en-GB"/>
            <a:t>a learner’s age </a:t>
          </a:r>
          <a:endParaRPr lang="en-US"/>
        </a:p>
      </dgm:t>
    </dgm:pt>
    <dgm:pt modelId="{3E2EA240-9C9D-4CD4-8633-E2659C9C7948}" type="parTrans" cxnId="{68E7B21A-2AD5-477E-9D33-7C020EC46E31}">
      <dgm:prSet/>
      <dgm:spPr/>
      <dgm:t>
        <a:bodyPr/>
        <a:lstStyle/>
        <a:p>
          <a:endParaRPr lang="en-US"/>
        </a:p>
      </dgm:t>
    </dgm:pt>
    <dgm:pt modelId="{F90FA2D3-C3C4-4E91-A002-59928E9BC477}" type="sibTrans" cxnId="{68E7B21A-2AD5-477E-9D33-7C020EC46E31}">
      <dgm:prSet/>
      <dgm:spPr/>
      <dgm:t>
        <a:bodyPr/>
        <a:lstStyle/>
        <a:p>
          <a:endParaRPr lang="en-US"/>
        </a:p>
      </dgm:t>
    </dgm:pt>
    <dgm:pt modelId="{0F90AAE5-8307-404F-BAF1-3B0BBB1F1D8B}">
      <dgm:prSet/>
      <dgm:spPr/>
      <dgm:t>
        <a:bodyPr/>
        <a:lstStyle/>
        <a:p>
          <a:r>
            <a:rPr lang="en-GB"/>
            <a:t>a learner’s knowledge </a:t>
          </a:r>
          <a:endParaRPr lang="en-US"/>
        </a:p>
      </dgm:t>
    </dgm:pt>
    <dgm:pt modelId="{4BE81F3D-6903-4F59-BB31-F569F0331F1A}" type="parTrans" cxnId="{70CE9E98-DB3A-44A2-BE1E-614B60A03BF9}">
      <dgm:prSet/>
      <dgm:spPr/>
      <dgm:t>
        <a:bodyPr/>
        <a:lstStyle/>
        <a:p>
          <a:endParaRPr lang="en-US"/>
        </a:p>
      </dgm:t>
    </dgm:pt>
    <dgm:pt modelId="{09ED97BF-988D-4B2C-9E79-348E4FD0C073}" type="sibTrans" cxnId="{70CE9E98-DB3A-44A2-BE1E-614B60A03BF9}">
      <dgm:prSet/>
      <dgm:spPr/>
      <dgm:t>
        <a:bodyPr/>
        <a:lstStyle/>
        <a:p>
          <a:endParaRPr lang="en-US"/>
        </a:p>
      </dgm:t>
    </dgm:pt>
    <dgm:pt modelId="{6084B0EC-3D72-4BC1-94C4-F56203EDADCF}">
      <dgm:prSet/>
      <dgm:spPr/>
      <dgm:t>
        <a:bodyPr/>
        <a:lstStyle/>
        <a:p>
          <a:r>
            <a:rPr lang="en-GB"/>
            <a:t>a learner’s maturity </a:t>
          </a:r>
          <a:endParaRPr lang="en-US"/>
        </a:p>
      </dgm:t>
    </dgm:pt>
    <dgm:pt modelId="{710FD816-DDAD-4B46-A0F7-BA974F155A05}" type="parTrans" cxnId="{61B279D9-36C5-4A66-A0BB-E65C95F033DC}">
      <dgm:prSet/>
      <dgm:spPr/>
      <dgm:t>
        <a:bodyPr/>
        <a:lstStyle/>
        <a:p>
          <a:endParaRPr lang="en-US"/>
        </a:p>
      </dgm:t>
    </dgm:pt>
    <dgm:pt modelId="{2DD4D542-033B-46EB-8E44-B5D5DA9F6F37}" type="sibTrans" cxnId="{61B279D9-36C5-4A66-A0BB-E65C95F033DC}">
      <dgm:prSet/>
      <dgm:spPr/>
      <dgm:t>
        <a:bodyPr/>
        <a:lstStyle/>
        <a:p>
          <a:endParaRPr lang="en-US"/>
        </a:p>
      </dgm:t>
    </dgm:pt>
    <dgm:pt modelId="{E6360F75-A749-4C3D-811F-5A585940CC8B}">
      <dgm:prSet/>
      <dgm:spPr/>
      <dgm:t>
        <a:bodyPr/>
        <a:lstStyle/>
        <a:p>
          <a:r>
            <a:rPr lang="en-GB"/>
            <a:t>any additional learning needs a learner may have </a:t>
          </a:r>
          <a:endParaRPr lang="en-US"/>
        </a:p>
      </dgm:t>
    </dgm:pt>
    <dgm:pt modelId="{B3A0859F-8648-4EB2-A292-0285B899C530}" type="parTrans" cxnId="{972306B3-251E-4302-99C8-40DEC81B0D6E}">
      <dgm:prSet/>
      <dgm:spPr/>
      <dgm:t>
        <a:bodyPr/>
        <a:lstStyle/>
        <a:p>
          <a:endParaRPr lang="en-US"/>
        </a:p>
      </dgm:t>
    </dgm:pt>
    <dgm:pt modelId="{F96C1D48-B577-4CA8-824D-88479C73B0D1}" type="sibTrans" cxnId="{972306B3-251E-4302-99C8-40DEC81B0D6E}">
      <dgm:prSet/>
      <dgm:spPr/>
      <dgm:t>
        <a:bodyPr/>
        <a:lstStyle/>
        <a:p>
          <a:endParaRPr lang="en-US"/>
        </a:p>
      </dgm:t>
    </dgm:pt>
    <dgm:pt modelId="{164C56B0-AB8D-461F-8E5F-320BA1AE95EC}">
      <dgm:prSet/>
      <dgm:spPr/>
      <dgm:t>
        <a:bodyPr/>
        <a:lstStyle/>
        <a:p>
          <a:r>
            <a:rPr lang="en-GB"/>
            <a:t>cognitive, emotional, physical, psychological and social development</a:t>
          </a:r>
          <a:endParaRPr lang="en-US"/>
        </a:p>
      </dgm:t>
    </dgm:pt>
    <dgm:pt modelId="{6E80EFED-4B04-46B3-9AA5-E6E45EF752CD}" type="parTrans" cxnId="{38971957-9087-479E-A8C5-FE71A3679403}">
      <dgm:prSet/>
      <dgm:spPr/>
      <dgm:t>
        <a:bodyPr/>
        <a:lstStyle/>
        <a:p>
          <a:endParaRPr lang="en-US"/>
        </a:p>
      </dgm:t>
    </dgm:pt>
    <dgm:pt modelId="{4BD939F4-B0F9-4185-AF93-41A40CA6BC52}" type="sibTrans" cxnId="{38971957-9087-479E-A8C5-FE71A3679403}">
      <dgm:prSet/>
      <dgm:spPr/>
      <dgm:t>
        <a:bodyPr/>
        <a:lstStyle/>
        <a:p>
          <a:endParaRPr lang="en-US"/>
        </a:p>
      </dgm:t>
    </dgm:pt>
    <dgm:pt modelId="{A2F61D36-9969-4AB2-976B-9E788310D2D1}" type="pres">
      <dgm:prSet presAssocID="{337B74D6-F754-4A6F-8B8B-FF51632E3AC7}" presName="Name0" presStyleCnt="0">
        <dgm:presLayoutVars>
          <dgm:dir/>
          <dgm:animLvl val="lvl"/>
          <dgm:resizeHandles val="exact"/>
        </dgm:presLayoutVars>
      </dgm:prSet>
      <dgm:spPr/>
    </dgm:pt>
    <dgm:pt modelId="{A3815ACC-3C2D-4BD5-9019-00DB9D970550}" type="pres">
      <dgm:prSet presAssocID="{DE251AD6-8E27-442E-9BBC-C62AB1D70694}" presName="linNode" presStyleCnt="0"/>
      <dgm:spPr/>
    </dgm:pt>
    <dgm:pt modelId="{2F997204-8390-46A4-8F5D-A5E49DCDCB1A}" type="pres">
      <dgm:prSet presAssocID="{DE251AD6-8E27-442E-9BBC-C62AB1D70694}" presName="parentText" presStyleLbl="node1" presStyleIdx="0" presStyleCnt="1">
        <dgm:presLayoutVars>
          <dgm:chMax val="1"/>
          <dgm:bulletEnabled val="1"/>
        </dgm:presLayoutVars>
      </dgm:prSet>
      <dgm:spPr/>
    </dgm:pt>
    <dgm:pt modelId="{4C1CDD60-65FA-4E46-BEF4-B087ED342165}" type="pres">
      <dgm:prSet presAssocID="{DE251AD6-8E27-442E-9BBC-C62AB1D70694}" presName="descendantText" presStyleLbl="alignAccFollowNode1" presStyleIdx="0" presStyleCnt="1">
        <dgm:presLayoutVars>
          <dgm:bulletEnabled val="1"/>
        </dgm:presLayoutVars>
      </dgm:prSet>
      <dgm:spPr/>
    </dgm:pt>
  </dgm:ptLst>
  <dgm:cxnLst>
    <dgm:cxn modelId="{783DD412-99E0-49B8-90FD-FDE9CE64ECDD}" type="presOf" srcId="{E6360F75-A749-4C3D-811F-5A585940CC8B}" destId="{4C1CDD60-65FA-4E46-BEF4-B087ED342165}" srcOrd="0" destOrd="3" presId="urn:microsoft.com/office/officeart/2005/8/layout/vList5"/>
    <dgm:cxn modelId="{68E7B21A-2AD5-477E-9D33-7C020EC46E31}" srcId="{DE251AD6-8E27-442E-9BBC-C62AB1D70694}" destId="{4419AB38-E1C4-4477-AF84-F932B066308B}" srcOrd="0" destOrd="0" parTransId="{3E2EA240-9C9D-4CD4-8633-E2659C9C7948}" sibTransId="{F90FA2D3-C3C4-4E91-A002-59928E9BC477}"/>
    <dgm:cxn modelId="{A638F01E-40B8-4BCC-9000-ECEA6DAFE07D}" type="presOf" srcId="{6084B0EC-3D72-4BC1-94C4-F56203EDADCF}" destId="{4C1CDD60-65FA-4E46-BEF4-B087ED342165}" srcOrd="0" destOrd="2" presId="urn:microsoft.com/office/officeart/2005/8/layout/vList5"/>
    <dgm:cxn modelId="{878DEF24-6714-4DA9-8118-580CB87D5187}" type="presOf" srcId="{0F90AAE5-8307-404F-BAF1-3B0BBB1F1D8B}" destId="{4C1CDD60-65FA-4E46-BEF4-B087ED342165}" srcOrd="0" destOrd="1" presId="urn:microsoft.com/office/officeart/2005/8/layout/vList5"/>
    <dgm:cxn modelId="{5AF7B53C-FF34-497B-A383-1779A6758AF7}" srcId="{337B74D6-F754-4A6F-8B8B-FF51632E3AC7}" destId="{DE251AD6-8E27-442E-9BBC-C62AB1D70694}" srcOrd="0" destOrd="0" parTransId="{975BFF8D-D750-414B-A9FB-C5C43866A6A2}" sibTransId="{4D3B80D2-A36C-4C80-B38C-EBD7B1E1A493}"/>
    <dgm:cxn modelId="{343BFF4B-8E7C-40EF-B5F1-0215B8C8C4DB}" type="presOf" srcId="{DE251AD6-8E27-442E-9BBC-C62AB1D70694}" destId="{2F997204-8390-46A4-8F5D-A5E49DCDCB1A}" srcOrd="0" destOrd="0" presId="urn:microsoft.com/office/officeart/2005/8/layout/vList5"/>
    <dgm:cxn modelId="{38971957-9087-479E-A8C5-FE71A3679403}" srcId="{DE251AD6-8E27-442E-9BBC-C62AB1D70694}" destId="{164C56B0-AB8D-461F-8E5F-320BA1AE95EC}" srcOrd="4" destOrd="0" parTransId="{6E80EFED-4B04-46B3-9AA5-E6E45EF752CD}" sibTransId="{4BD939F4-B0F9-4185-AF93-41A40CA6BC52}"/>
    <dgm:cxn modelId="{DD659B58-5348-4B40-922C-6CFE2640BC3A}" type="presOf" srcId="{337B74D6-F754-4A6F-8B8B-FF51632E3AC7}" destId="{A2F61D36-9969-4AB2-976B-9E788310D2D1}" srcOrd="0" destOrd="0" presId="urn:microsoft.com/office/officeart/2005/8/layout/vList5"/>
    <dgm:cxn modelId="{78EEE88A-D800-47DE-A031-490C1F42CC01}" type="presOf" srcId="{164C56B0-AB8D-461F-8E5F-320BA1AE95EC}" destId="{4C1CDD60-65FA-4E46-BEF4-B087ED342165}" srcOrd="0" destOrd="4" presId="urn:microsoft.com/office/officeart/2005/8/layout/vList5"/>
    <dgm:cxn modelId="{70CE9E98-DB3A-44A2-BE1E-614B60A03BF9}" srcId="{DE251AD6-8E27-442E-9BBC-C62AB1D70694}" destId="{0F90AAE5-8307-404F-BAF1-3B0BBB1F1D8B}" srcOrd="1" destOrd="0" parTransId="{4BE81F3D-6903-4F59-BB31-F569F0331F1A}" sibTransId="{09ED97BF-988D-4B2C-9E79-348E4FD0C073}"/>
    <dgm:cxn modelId="{47A076A8-88F1-4DC3-8353-E1C584206318}" type="presOf" srcId="{4419AB38-E1C4-4477-AF84-F932B066308B}" destId="{4C1CDD60-65FA-4E46-BEF4-B087ED342165}" srcOrd="0" destOrd="0" presId="urn:microsoft.com/office/officeart/2005/8/layout/vList5"/>
    <dgm:cxn modelId="{972306B3-251E-4302-99C8-40DEC81B0D6E}" srcId="{DE251AD6-8E27-442E-9BBC-C62AB1D70694}" destId="{E6360F75-A749-4C3D-811F-5A585940CC8B}" srcOrd="3" destOrd="0" parTransId="{B3A0859F-8648-4EB2-A292-0285B899C530}" sibTransId="{F96C1D48-B577-4CA8-824D-88479C73B0D1}"/>
    <dgm:cxn modelId="{61B279D9-36C5-4A66-A0BB-E65C95F033DC}" srcId="{DE251AD6-8E27-442E-9BBC-C62AB1D70694}" destId="{6084B0EC-3D72-4BC1-94C4-F56203EDADCF}" srcOrd="2" destOrd="0" parTransId="{710FD816-DDAD-4B46-A0F7-BA974F155A05}" sibTransId="{2DD4D542-033B-46EB-8E44-B5D5DA9F6F37}"/>
    <dgm:cxn modelId="{511B55D4-949E-4AA3-8838-C39ED1C88B3C}" type="presParOf" srcId="{A2F61D36-9969-4AB2-976B-9E788310D2D1}" destId="{A3815ACC-3C2D-4BD5-9019-00DB9D970550}" srcOrd="0" destOrd="0" presId="urn:microsoft.com/office/officeart/2005/8/layout/vList5"/>
    <dgm:cxn modelId="{CADCC05F-CC85-47DA-A3F6-25FBEC6BBFBC}" type="presParOf" srcId="{A3815ACC-3C2D-4BD5-9019-00DB9D970550}" destId="{2F997204-8390-46A4-8F5D-A5E49DCDCB1A}" srcOrd="0" destOrd="0" presId="urn:microsoft.com/office/officeart/2005/8/layout/vList5"/>
    <dgm:cxn modelId="{C06CBD8E-ED92-45FB-9401-FFEAA7274D52}" type="presParOf" srcId="{A3815ACC-3C2D-4BD5-9019-00DB9D970550}" destId="{4C1CDD60-65FA-4E46-BEF4-B087ED342165}"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FF668C-6172-42A5-A92A-C1B88294F5C7}">
      <dsp:nvSpPr>
        <dsp:cNvPr id="0" name=""/>
        <dsp:cNvSpPr/>
      </dsp:nvSpPr>
      <dsp:spPr>
        <a:xfrm>
          <a:off x="0" y="0"/>
          <a:ext cx="8941449" cy="1084840"/>
        </a:xfrm>
        <a:prstGeom prst="roundRect">
          <a:avLst>
            <a:gd name="adj" fmla="val 10000"/>
          </a:avLst>
        </a:prstGeom>
        <a:gradFill rotWithShape="0">
          <a:gsLst>
            <a:gs pos="0">
              <a:schemeClr val="accent2">
                <a:hueOff val="0"/>
                <a:satOff val="0"/>
                <a:lumOff val="0"/>
                <a:alphaOff val="0"/>
                <a:tint val="96000"/>
                <a:lumMod val="104000"/>
              </a:schemeClr>
            </a:gs>
            <a:gs pos="100000">
              <a:schemeClr val="accent2">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en-GB" sz="1800" kern="1200"/>
            <a:t>Content within each of the three strands is set out in three phases which have been designed to give practitioners an understanding of what is </a:t>
          </a:r>
          <a:r>
            <a:rPr lang="en-GB" sz="1800" b="1" kern="1200"/>
            <a:t>likely to be developmentally appropriate:</a:t>
          </a:r>
          <a:r>
            <a:rPr lang="en-GB" sz="1800" b="1" kern="1200">
              <a:latin typeface="Century Gothic" panose="020B0502020202020204"/>
            </a:rPr>
            <a:t> </a:t>
          </a:r>
          <a:endParaRPr lang="en-US" sz="1800" b="1" kern="1200"/>
        </a:p>
      </dsp:txBody>
      <dsp:txXfrm>
        <a:off x="31774" y="31774"/>
        <a:ext cx="7679152" cy="1021292"/>
      </dsp:txXfrm>
    </dsp:sp>
    <dsp:sp modelId="{CB03F76C-6F1A-4CD8-9AD1-86D43EC8F895}">
      <dsp:nvSpPr>
        <dsp:cNvPr id="0" name=""/>
        <dsp:cNvSpPr/>
      </dsp:nvSpPr>
      <dsp:spPr>
        <a:xfrm>
          <a:off x="748846" y="1282084"/>
          <a:ext cx="8941449" cy="1084840"/>
        </a:xfrm>
        <a:prstGeom prst="roundRect">
          <a:avLst>
            <a:gd name="adj" fmla="val 10000"/>
          </a:avLst>
        </a:prstGeom>
        <a:gradFill rotWithShape="0">
          <a:gsLst>
            <a:gs pos="0">
              <a:schemeClr val="accent2">
                <a:hueOff val="151055"/>
                <a:satOff val="-15998"/>
                <a:lumOff val="-392"/>
                <a:alphaOff val="0"/>
                <a:tint val="96000"/>
                <a:lumMod val="104000"/>
              </a:schemeClr>
            </a:gs>
            <a:gs pos="100000">
              <a:schemeClr val="accent2">
                <a:hueOff val="151055"/>
                <a:satOff val="-15998"/>
                <a:lumOff val="-392"/>
                <a:alphaOff val="0"/>
                <a:shade val="98000"/>
                <a:lumMod val="94000"/>
              </a:schemeClr>
            </a:gs>
          </a:gsLst>
          <a:lin ang="5400000" scaled="0"/>
        </a:gradFill>
        <a:ln>
          <a:noFill/>
        </a:ln>
        <a:effectLst>
          <a:outerShdw blurRad="38100" dist="25400" dir="5400000" rotWithShape="0">
            <a:srgbClr val="000000">
              <a:alpha val="2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 </a:t>
          </a:r>
          <a:r>
            <a:rPr lang="en-GB" sz="1800" b="1" kern="1200"/>
            <a:t>Phase 1 - from age 3</a:t>
          </a:r>
          <a:endParaRPr lang="en-US" sz="1800" kern="1200"/>
        </a:p>
      </dsp:txBody>
      <dsp:txXfrm>
        <a:off x="780620" y="1313858"/>
        <a:ext cx="7423908" cy="1021292"/>
      </dsp:txXfrm>
    </dsp:sp>
    <dsp:sp modelId="{7D6B8DD7-8AB0-452E-9030-B16A515E7734}">
      <dsp:nvSpPr>
        <dsp:cNvPr id="0" name=""/>
        <dsp:cNvSpPr/>
      </dsp:nvSpPr>
      <dsp:spPr>
        <a:xfrm>
          <a:off x="1486515" y="2564169"/>
          <a:ext cx="8941449" cy="1084840"/>
        </a:xfrm>
        <a:prstGeom prst="roundRect">
          <a:avLst>
            <a:gd name="adj" fmla="val 10000"/>
          </a:avLst>
        </a:prstGeom>
        <a:gradFill rotWithShape="0">
          <a:gsLst>
            <a:gs pos="0">
              <a:schemeClr val="accent2">
                <a:hueOff val="302110"/>
                <a:satOff val="-31995"/>
                <a:lumOff val="-784"/>
                <a:alphaOff val="0"/>
                <a:tint val="96000"/>
                <a:lumMod val="104000"/>
              </a:schemeClr>
            </a:gs>
            <a:gs pos="100000">
              <a:schemeClr val="accent2">
                <a:hueOff val="302110"/>
                <a:satOff val="-31995"/>
                <a:lumOff val="-784"/>
                <a:alphaOff val="0"/>
                <a:shade val="98000"/>
                <a:lumMod val="94000"/>
              </a:schemeClr>
            </a:gs>
          </a:gsLst>
          <a:lin ang="5400000" scaled="0"/>
        </a:gradFill>
        <a:ln>
          <a:noFill/>
        </a:ln>
        <a:effectLst>
          <a:outerShdw blurRad="38100" dist="25400" dir="5400000" rotWithShape="0">
            <a:srgbClr val="000000">
              <a:alpha val="2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en-GB" sz="1800" b="1" kern="1200"/>
            <a:t>• Phase 2 – from age 7</a:t>
          </a:r>
          <a:r>
            <a:rPr lang="en-GB" sz="1800" b="1" kern="1200">
              <a:latin typeface="Century Gothic" panose="020B0502020202020204"/>
            </a:rPr>
            <a:t> </a:t>
          </a:r>
          <a:endParaRPr lang="en-US" sz="1800" kern="1200"/>
        </a:p>
      </dsp:txBody>
      <dsp:txXfrm>
        <a:off x="1518289" y="2595943"/>
        <a:ext cx="7435085" cy="1021292"/>
      </dsp:txXfrm>
    </dsp:sp>
    <dsp:sp modelId="{8E80E20D-4319-4111-9A2D-82678DF0BF3C}">
      <dsp:nvSpPr>
        <dsp:cNvPr id="0" name=""/>
        <dsp:cNvSpPr/>
      </dsp:nvSpPr>
      <dsp:spPr>
        <a:xfrm>
          <a:off x="2235362" y="3846254"/>
          <a:ext cx="8941449" cy="1084840"/>
        </a:xfrm>
        <a:prstGeom prst="roundRect">
          <a:avLst>
            <a:gd name="adj" fmla="val 10000"/>
          </a:avLst>
        </a:prstGeom>
        <a:gradFill rotWithShape="0">
          <a:gsLst>
            <a:gs pos="0">
              <a:schemeClr val="accent2">
                <a:hueOff val="453165"/>
                <a:satOff val="-47993"/>
                <a:lumOff val="-1176"/>
                <a:alphaOff val="0"/>
                <a:tint val="96000"/>
                <a:lumMod val="104000"/>
              </a:schemeClr>
            </a:gs>
            <a:gs pos="100000">
              <a:schemeClr val="accent2">
                <a:hueOff val="453165"/>
                <a:satOff val="-47993"/>
                <a:lumOff val="-1176"/>
                <a:alphaOff val="0"/>
                <a:shade val="98000"/>
                <a:lumMod val="94000"/>
              </a:schemeClr>
            </a:gs>
          </a:gsLst>
          <a:lin ang="5400000" scaled="0"/>
        </a:gradFill>
        <a:ln>
          <a:noFill/>
        </a:ln>
        <a:effectLst>
          <a:outerShdw blurRad="38100" dist="25400" dir="5400000" rotWithShape="0">
            <a:srgbClr val="000000">
              <a:alpha val="2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1" kern="1200"/>
            <a:t>• Phase 3 – from age 11</a:t>
          </a:r>
          <a:endParaRPr lang="en-US" sz="1800" kern="1200"/>
        </a:p>
      </dsp:txBody>
      <dsp:txXfrm>
        <a:off x="2267136" y="3878028"/>
        <a:ext cx="7423908" cy="1021292"/>
      </dsp:txXfrm>
    </dsp:sp>
    <dsp:sp modelId="{BDBBF7B9-F17F-4080-8AC5-0EF03EC9385C}">
      <dsp:nvSpPr>
        <dsp:cNvPr id="0" name=""/>
        <dsp:cNvSpPr/>
      </dsp:nvSpPr>
      <dsp:spPr>
        <a:xfrm>
          <a:off x="8236303" y="830889"/>
          <a:ext cx="705146" cy="705146"/>
        </a:xfrm>
        <a:prstGeom prst="downArrow">
          <a:avLst>
            <a:gd name="adj1" fmla="val 55000"/>
            <a:gd name="adj2" fmla="val 45000"/>
          </a:avLst>
        </a:prstGeom>
        <a:solidFill>
          <a:schemeClr val="accent2">
            <a:tint val="40000"/>
            <a:alpha val="90000"/>
            <a:hueOff val="0"/>
            <a:satOff val="0"/>
            <a:lumOff val="0"/>
            <a:alphaOff val="0"/>
          </a:schemeClr>
        </a:solidFill>
        <a:ln w="9525" cap="rnd" cmpd="sng" algn="ctr">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endParaRPr lang="en-US" sz="3200" kern="1200"/>
        </a:p>
      </dsp:txBody>
      <dsp:txXfrm>
        <a:off x="8394961" y="830889"/>
        <a:ext cx="387830" cy="530622"/>
      </dsp:txXfrm>
    </dsp:sp>
    <dsp:sp modelId="{421299D5-8F56-4910-A443-CE80DA9C8C3C}">
      <dsp:nvSpPr>
        <dsp:cNvPr id="0" name=""/>
        <dsp:cNvSpPr/>
      </dsp:nvSpPr>
      <dsp:spPr>
        <a:xfrm>
          <a:off x="8985149" y="2112974"/>
          <a:ext cx="705146" cy="705146"/>
        </a:xfrm>
        <a:prstGeom prst="downArrow">
          <a:avLst>
            <a:gd name="adj1" fmla="val 55000"/>
            <a:gd name="adj2" fmla="val 45000"/>
          </a:avLst>
        </a:prstGeom>
        <a:solidFill>
          <a:schemeClr val="accent2">
            <a:tint val="40000"/>
            <a:alpha val="90000"/>
            <a:hueOff val="464328"/>
            <a:satOff val="-20928"/>
            <a:lumOff val="-1477"/>
            <a:alphaOff val="0"/>
          </a:schemeClr>
        </a:solidFill>
        <a:ln w="9525" cap="rnd" cmpd="sng" algn="ctr">
          <a:solidFill>
            <a:schemeClr val="accent2">
              <a:tint val="40000"/>
              <a:alpha val="90000"/>
              <a:hueOff val="464328"/>
              <a:satOff val="-20928"/>
              <a:lumOff val="-1477"/>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endParaRPr lang="en-US" sz="3200" kern="1200"/>
        </a:p>
      </dsp:txBody>
      <dsp:txXfrm>
        <a:off x="9143807" y="2112974"/>
        <a:ext cx="387830" cy="530622"/>
      </dsp:txXfrm>
    </dsp:sp>
    <dsp:sp modelId="{4205187C-1929-4263-BABD-A0777B2115B4}">
      <dsp:nvSpPr>
        <dsp:cNvPr id="0" name=""/>
        <dsp:cNvSpPr/>
      </dsp:nvSpPr>
      <dsp:spPr>
        <a:xfrm>
          <a:off x="9722819" y="3395058"/>
          <a:ext cx="705146" cy="705146"/>
        </a:xfrm>
        <a:prstGeom prst="downArrow">
          <a:avLst>
            <a:gd name="adj1" fmla="val 55000"/>
            <a:gd name="adj2" fmla="val 45000"/>
          </a:avLst>
        </a:prstGeom>
        <a:solidFill>
          <a:schemeClr val="accent2">
            <a:tint val="40000"/>
            <a:alpha val="90000"/>
            <a:hueOff val="928656"/>
            <a:satOff val="-41856"/>
            <a:lumOff val="-2954"/>
            <a:alphaOff val="0"/>
          </a:schemeClr>
        </a:solidFill>
        <a:ln w="9525" cap="rnd" cmpd="sng" algn="ctr">
          <a:solidFill>
            <a:schemeClr val="accent2">
              <a:tint val="40000"/>
              <a:alpha val="90000"/>
              <a:hueOff val="928656"/>
              <a:satOff val="-41856"/>
              <a:lumOff val="-2954"/>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endParaRPr lang="en-US" sz="3200" kern="1200"/>
        </a:p>
      </dsp:txBody>
      <dsp:txXfrm>
        <a:off x="9881477" y="3395058"/>
        <a:ext cx="387830" cy="53062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1CDD60-65FA-4E46-BEF4-B087ED342165}">
      <dsp:nvSpPr>
        <dsp:cNvPr id="0" name=""/>
        <dsp:cNvSpPr/>
      </dsp:nvSpPr>
      <dsp:spPr>
        <a:xfrm rot="5400000">
          <a:off x="5553399" y="-1238222"/>
          <a:ext cx="3528665" cy="6887277"/>
        </a:xfrm>
        <a:prstGeom prst="round2SameRect">
          <a:avLst/>
        </a:prstGeom>
        <a:solidFill>
          <a:schemeClr val="accent1">
            <a:alpha val="90000"/>
            <a:tint val="40000"/>
            <a:hueOff val="0"/>
            <a:satOff val="0"/>
            <a:lumOff val="0"/>
            <a:alphaOff val="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060" tIns="49530" rIns="99060" bIns="49530" numCol="1" spcCol="1270" anchor="ctr" anchorCtr="0">
          <a:noAutofit/>
        </a:bodyPr>
        <a:lstStyle/>
        <a:p>
          <a:pPr marL="228600" lvl="1" indent="-228600" algn="l" defTabSz="1155700">
            <a:lnSpc>
              <a:spcPct val="90000"/>
            </a:lnSpc>
            <a:spcBef>
              <a:spcPct val="0"/>
            </a:spcBef>
            <a:spcAft>
              <a:spcPct val="15000"/>
            </a:spcAft>
            <a:buChar char="•"/>
          </a:pPr>
          <a:r>
            <a:rPr lang="en-GB" sz="2600" kern="1200"/>
            <a:t>a learner’s age </a:t>
          </a:r>
          <a:endParaRPr lang="en-US" sz="2600" kern="1200"/>
        </a:p>
        <a:p>
          <a:pPr marL="228600" lvl="1" indent="-228600" algn="l" defTabSz="1155700">
            <a:lnSpc>
              <a:spcPct val="90000"/>
            </a:lnSpc>
            <a:spcBef>
              <a:spcPct val="0"/>
            </a:spcBef>
            <a:spcAft>
              <a:spcPct val="15000"/>
            </a:spcAft>
            <a:buChar char="•"/>
          </a:pPr>
          <a:r>
            <a:rPr lang="en-GB" sz="2600" kern="1200"/>
            <a:t>a learner’s knowledge </a:t>
          </a:r>
          <a:endParaRPr lang="en-US" sz="2600" kern="1200"/>
        </a:p>
        <a:p>
          <a:pPr marL="228600" lvl="1" indent="-228600" algn="l" defTabSz="1155700">
            <a:lnSpc>
              <a:spcPct val="90000"/>
            </a:lnSpc>
            <a:spcBef>
              <a:spcPct val="0"/>
            </a:spcBef>
            <a:spcAft>
              <a:spcPct val="15000"/>
            </a:spcAft>
            <a:buChar char="•"/>
          </a:pPr>
          <a:r>
            <a:rPr lang="en-GB" sz="2600" kern="1200"/>
            <a:t>a learner’s maturity </a:t>
          </a:r>
          <a:endParaRPr lang="en-US" sz="2600" kern="1200"/>
        </a:p>
        <a:p>
          <a:pPr marL="228600" lvl="1" indent="-228600" algn="l" defTabSz="1155700">
            <a:lnSpc>
              <a:spcPct val="90000"/>
            </a:lnSpc>
            <a:spcBef>
              <a:spcPct val="0"/>
            </a:spcBef>
            <a:spcAft>
              <a:spcPct val="15000"/>
            </a:spcAft>
            <a:buChar char="•"/>
          </a:pPr>
          <a:r>
            <a:rPr lang="en-GB" sz="2600" kern="1200"/>
            <a:t>any additional learning needs a learner may have </a:t>
          </a:r>
          <a:endParaRPr lang="en-US" sz="2600" kern="1200"/>
        </a:p>
        <a:p>
          <a:pPr marL="228600" lvl="1" indent="-228600" algn="l" defTabSz="1155700">
            <a:lnSpc>
              <a:spcPct val="90000"/>
            </a:lnSpc>
            <a:spcBef>
              <a:spcPct val="0"/>
            </a:spcBef>
            <a:spcAft>
              <a:spcPct val="15000"/>
            </a:spcAft>
            <a:buChar char="•"/>
          </a:pPr>
          <a:r>
            <a:rPr lang="en-GB" sz="2600" kern="1200"/>
            <a:t>cognitive, emotional, physical, psychological and social development</a:t>
          </a:r>
          <a:endParaRPr lang="en-US" sz="2600" kern="1200"/>
        </a:p>
      </dsp:txBody>
      <dsp:txXfrm rot="-5400000">
        <a:off x="3874094" y="613338"/>
        <a:ext cx="6715022" cy="3184155"/>
      </dsp:txXfrm>
    </dsp:sp>
    <dsp:sp modelId="{2F997204-8390-46A4-8F5D-A5E49DCDCB1A}">
      <dsp:nvSpPr>
        <dsp:cNvPr id="0" name=""/>
        <dsp:cNvSpPr/>
      </dsp:nvSpPr>
      <dsp:spPr>
        <a:xfrm>
          <a:off x="0" y="0"/>
          <a:ext cx="3874093" cy="4410832"/>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n-GB" sz="2400" kern="1200"/>
            <a:t>RSE must be delivered in a way that is developmentally appropriate. This means that schools and settings need to take account of the following factors when deciding when to introduce content from the RSE Code: </a:t>
          </a:r>
          <a:endParaRPr lang="en-US" sz="2400" kern="1200"/>
        </a:p>
      </dsp:txBody>
      <dsp:txXfrm>
        <a:off x="189118" y="189118"/>
        <a:ext cx="3495857" cy="4032596"/>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D3DA722-5249-4D1C-BA7D-0C7DF33E6DA3}" type="datetimeFigureOut">
              <a:t>3/24/2023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1291570-AA83-4C75-B808-1D3CA98EBDBB}" type="slidenum">
              <a:t>‹#›</a:t>
            </a:fld>
            <a:endParaRPr lang="en-GB"/>
          </a:p>
        </p:txBody>
      </p:sp>
    </p:spTree>
    <p:extLst>
      <p:ext uri="{BB962C8B-B14F-4D97-AF65-F5344CB8AC3E}">
        <p14:creationId xmlns:p14="http://schemas.microsoft.com/office/powerpoint/2010/main" val="30123048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AB07E5B-2EC0-4EC8-A37E-FA2B6F14607D}" type="datetimeFigureOut">
              <a:rPr lang="en-GB" smtClean="0"/>
              <a:t>24/03/2023</a:t>
            </a:fld>
            <a:endParaRPr lang="en-GB"/>
          </a:p>
        </p:txBody>
      </p:sp>
      <p:sp>
        <p:nvSpPr>
          <p:cNvPr id="5" name="Footer Placeholder 4"/>
          <p:cNvSpPr>
            <a:spLocks noGrp="1"/>
          </p:cNvSpPr>
          <p:nvPr>
            <p:ph type="ftr" sz="quarter" idx="11"/>
          </p:nvPr>
        </p:nvSpPr>
        <p:spPr/>
        <p:txBody>
          <a:bodyPr/>
          <a:lstStyle/>
          <a:p>
            <a:endParaRPr lang="en-GB"/>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AE0E1A1D-F28C-4964-A173-28D9A35C2286}" type="slidenum">
              <a:rPr lang="en-GB" smtClean="0"/>
              <a:t>‹#›</a:t>
            </a:fld>
            <a:endParaRPr lang="en-GB"/>
          </a:p>
        </p:txBody>
      </p:sp>
    </p:spTree>
    <p:extLst>
      <p:ext uri="{BB962C8B-B14F-4D97-AF65-F5344CB8AC3E}">
        <p14:creationId xmlns:p14="http://schemas.microsoft.com/office/powerpoint/2010/main" val="35712512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p>
        </p:txBody>
      </p:sp>
      <p:sp>
        <p:nvSpPr>
          <p:cNvPr id="3" name="Content Placeholder 2"/>
          <p:cNvSpPr>
            <a:spLocks noGrp="1"/>
          </p:cNvSpPr>
          <p:nvPr>
            <p:ph idx="1"/>
          </p:nvPr>
        </p:nvSpPr>
        <p:spPr>
          <a:xfrm>
            <a:off x="2589212" y="2133600"/>
            <a:ext cx="8915400"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AB07E5B-2EC0-4EC8-A37E-FA2B6F14607D}" type="datetimeFigureOut">
              <a:rPr lang="en-GB" smtClean="0"/>
              <a:t>24/03/2023</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E0E1A1D-F28C-4964-A173-28D9A35C2286}" type="slidenum">
              <a:rPr lang="en-GB" smtClean="0"/>
              <a:t>‹#›</a:t>
            </a:fld>
            <a:endParaRPr lang="en-GB"/>
          </a:p>
        </p:txBody>
      </p:sp>
    </p:spTree>
    <p:extLst>
      <p:ext uri="{BB962C8B-B14F-4D97-AF65-F5344CB8AC3E}">
        <p14:creationId xmlns:p14="http://schemas.microsoft.com/office/powerpoint/2010/main" val="23256212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AB07E5B-2EC0-4EC8-A37E-FA2B6F14607D}" type="datetimeFigureOut">
              <a:rPr lang="en-GB" smtClean="0"/>
              <a:t>24/03/2023</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E0E1A1D-F28C-4964-A173-28D9A35C2286}" type="slidenum">
              <a:rPr lang="en-GB" smtClean="0"/>
              <a:t>‹#›</a:t>
            </a:fld>
            <a:endParaRPr lang="en-GB"/>
          </a:p>
        </p:txBody>
      </p:sp>
    </p:spTree>
    <p:extLst>
      <p:ext uri="{BB962C8B-B14F-4D97-AF65-F5344CB8AC3E}">
        <p14:creationId xmlns:p14="http://schemas.microsoft.com/office/powerpoint/2010/main" val="2432610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AB07E5B-2EC0-4EC8-A37E-FA2B6F14607D}" type="datetimeFigureOut">
              <a:rPr lang="en-GB" smtClean="0"/>
              <a:t>24/03/2023</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AE0E1A1D-F28C-4964-A173-28D9A35C2286}" type="slidenum">
              <a:rPr lang="en-GB" smtClean="0"/>
              <a:t>‹#›</a:t>
            </a:fld>
            <a:endParaRPr lang="en-GB"/>
          </a:p>
        </p:txBody>
      </p:sp>
    </p:spTree>
    <p:extLst>
      <p:ext uri="{BB962C8B-B14F-4D97-AF65-F5344CB8AC3E}">
        <p14:creationId xmlns:p14="http://schemas.microsoft.com/office/powerpoint/2010/main" val="23711340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AB07E5B-2EC0-4EC8-A37E-FA2B6F14607D}" type="datetimeFigureOut">
              <a:rPr lang="en-GB" smtClean="0"/>
              <a:t>24/03/2023</a:t>
            </a:fld>
            <a:endParaRPr lang="en-GB"/>
          </a:p>
        </p:txBody>
      </p:sp>
      <p:sp>
        <p:nvSpPr>
          <p:cNvPr id="8" name="Footer Placeholder 7"/>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AE0E1A1D-F28C-4964-A173-28D9A35C2286}" type="slidenum">
              <a:rPr lang="en-GB" smtClean="0"/>
              <a:t>‹#›</a:t>
            </a:fld>
            <a:endParaRPr lang="en-GB"/>
          </a:p>
        </p:txBody>
      </p:sp>
    </p:spTree>
    <p:extLst>
      <p:ext uri="{BB962C8B-B14F-4D97-AF65-F5344CB8AC3E}">
        <p14:creationId xmlns:p14="http://schemas.microsoft.com/office/powerpoint/2010/main" val="34260648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AB07E5B-2EC0-4EC8-A37E-FA2B6F14607D}" type="datetimeFigureOut">
              <a:rPr lang="en-GB" smtClean="0"/>
              <a:t>24/03/2023</a:t>
            </a:fld>
            <a:endParaRPr lang="en-GB"/>
          </a:p>
        </p:txBody>
      </p:sp>
      <p:sp>
        <p:nvSpPr>
          <p:cNvPr id="4" name="Footer Placeholder 3"/>
          <p:cNvSpPr>
            <a:spLocks noGrp="1"/>
          </p:cNvSpPr>
          <p:nvPr>
            <p:ph type="ftr" sz="quarter" idx="11"/>
          </p:nvPr>
        </p:nvSpPr>
        <p:spPr/>
        <p:txBody>
          <a:bodyPr/>
          <a:lstStyle/>
          <a:p>
            <a:endParaRPr lang="en-GB"/>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AE0E1A1D-F28C-4964-A173-28D9A35C2286}" type="slidenum">
              <a:rPr lang="en-GB" smtClean="0"/>
              <a:t>‹#›</a:t>
            </a:fld>
            <a:endParaRPr lang="en-GB"/>
          </a:p>
        </p:txBody>
      </p:sp>
    </p:spTree>
    <p:extLst>
      <p:ext uri="{BB962C8B-B14F-4D97-AF65-F5344CB8AC3E}">
        <p14:creationId xmlns:p14="http://schemas.microsoft.com/office/powerpoint/2010/main" val="25931460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AB07E5B-2EC0-4EC8-A37E-FA2B6F14607D}" type="datetimeFigureOut">
              <a:rPr lang="en-GB" smtClean="0"/>
              <a:t>24/03/2023</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AE0E1A1D-F28C-4964-A173-28D9A35C2286}" type="slidenum">
              <a:rPr lang="en-GB" smtClean="0"/>
              <a:t>‹#›</a:t>
            </a:fld>
            <a:endParaRPr lang="en-GB"/>
          </a:p>
        </p:txBody>
      </p:sp>
    </p:spTree>
    <p:extLst>
      <p:ext uri="{BB962C8B-B14F-4D97-AF65-F5344CB8AC3E}">
        <p14:creationId xmlns:p14="http://schemas.microsoft.com/office/powerpoint/2010/main" val="17550157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AB07E5B-2EC0-4EC8-A37E-FA2B6F14607D}" type="datetimeFigureOut">
              <a:rPr lang="en-GB" smtClean="0"/>
              <a:t>24/03/2023</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AE0E1A1D-F28C-4964-A173-28D9A35C2286}" type="slidenum">
              <a:rPr lang="en-GB" smtClean="0"/>
              <a:t>‹#›</a:t>
            </a:fld>
            <a:endParaRPr lang="en-GB"/>
          </a:p>
        </p:txBody>
      </p:sp>
    </p:spTree>
    <p:extLst>
      <p:ext uri="{BB962C8B-B14F-4D97-AF65-F5344CB8AC3E}">
        <p14:creationId xmlns:p14="http://schemas.microsoft.com/office/powerpoint/2010/main" val="22007947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AB07E5B-2EC0-4EC8-A37E-FA2B6F14607D}" type="datetimeFigureOut">
              <a:rPr lang="en-GB" smtClean="0"/>
              <a:t>24/03/2023</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E0E1A1D-F28C-4964-A173-28D9A35C2286}" type="slidenum">
              <a:rPr lang="en-GB" smtClean="0"/>
              <a:t>‹#›</a:t>
            </a:fld>
            <a:endParaRPr lang="en-GB"/>
          </a:p>
        </p:txBody>
      </p:sp>
    </p:spTree>
    <p:extLst>
      <p:ext uri="{BB962C8B-B14F-4D97-AF65-F5344CB8AC3E}">
        <p14:creationId xmlns:p14="http://schemas.microsoft.com/office/powerpoint/2010/main" val="25072962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AB07E5B-2EC0-4EC8-A37E-FA2B6F14607D}" type="datetimeFigureOut">
              <a:rPr lang="en-GB" smtClean="0"/>
              <a:t>24/03/2023</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E0E1A1D-F28C-4964-A173-28D9A35C2286}" type="slidenum">
              <a:rPr lang="en-GB" smtClean="0"/>
              <a:t>‹#›</a:t>
            </a:fld>
            <a:endParaRPr lang="en-GB"/>
          </a:p>
        </p:txBody>
      </p:sp>
    </p:spTree>
    <p:extLst>
      <p:ext uri="{BB962C8B-B14F-4D97-AF65-F5344CB8AC3E}">
        <p14:creationId xmlns:p14="http://schemas.microsoft.com/office/powerpoint/2010/main" val="5134439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AB07E5B-2EC0-4EC8-A37E-FA2B6F14607D}" type="datetimeFigureOut">
              <a:rPr lang="en-GB" smtClean="0"/>
              <a:t>24/03/2023</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E0E1A1D-F28C-4964-A173-28D9A35C2286}" type="slidenum">
              <a:rPr lang="en-GB" smtClean="0"/>
              <a:t>‹#›</a:t>
            </a:fld>
            <a:endParaRPr lang="en-GB"/>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Tree>
    <p:extLst>
      <p:ext uri="{BB962C8B-B14F-4D97-AF65-F5344CB8AC3E}">
        <p14:creationId xmlns:p14="http://schemas.microsoft.com/office/powerpoint/2010/main" val="5167132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5AB07E5B-2EC0-4EC8-A37E-FA2B6F14607D}" type="datetimeFigureOut">
              <a:rPr lang="en-GB" smtClean="0"/>
              <a:t>24/03/2023</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E0E1A1D-F28C-4964-A173-28D9A35C2286}" type="slidenum">
              <a:rPr lang="en-GB" smtClean="0"/>
              <a:t>‹#›</a:t>
            </a:fld>
            <a:endParaRPr lang="en-GB"/>
          </a:p>
        </p:txBody>
      </p:sp>
    </p:spTree>
    <p:extLst>
      <p:ext uri="{BB962C8B-B14F-4D97-AF65-F5344CB8AC3E}">
        <p14:creationId xmlns:p14="http://schemas.microsoft.com/office/powerpoint/2010/main" val="30103169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5AB07E5B-2EC0-4EC8-A37E-FA2B6F14607D}" type="datetimeFigureOut">
              <a:rPr lang="en-GB" smtClean="0"/>
              <a:t>24/03/2023</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E0E1A1D-F28C-4964-A173-28D9A35C2286}" type="slidenum">
              <a:rPr lang="en-GB" smtClean="0"/>
              <a:t>‹#›</a:t>
            </a:fld>
            <a:endParaRPr lang="en-GB"/>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Tree>
    <p:extLst>
      <p:ext uri="{BB962C8B-B14F-4D97-AF65-F5344CB8AC3E}">
        <p14:creationId xmlns:p14="http://schemas.microsoft.com/office/powerpoint/2010/main" val="38070842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5AB07E5B-2EC0-4EC8-A37E-FA2B6F14607D}" type="datetimeFigureOut">
              <a:rPr lang="en-GB" smtClean="0"/>
              <a:t>24/03/2023</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E0E1A1D-F28C-4964-A173-28D9A35C2286}" type="slidenum">
              <a:rPr lang="en-GB" smtClean="0"/>
              <a:t>‹#›</a:t>
            </a:fld>
            <a:endParaRPr lang="en-GB"/>
          </a:p>
        </p:txBody>
      </p:sp>
    </p:spTree>
    <p:extLst>
      <p:ext uri="{BB962C8B-B14F-4D97-AF65-F5344CB8AC3E}">
        <p14:creationId xmlns:p14="http://schemas.microsoft.com/office/powerpoint/2010/main" val="19264799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AB07E5B-2EC0-4EC8-A37E-FA2B6F14607D}" type="datetimeFigureOut">
              <a:rPr lang="en-GB" smtClean="0"/>
              <a:t>24/03/2023</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E0E1A1D-F28C-4964-A173-28D9A35C2286}" type="slidenum">
              <a:rPr lang="en-GB" smtClean="0"/>
              <a:t>‹#›</a:t>
            </a:fld>
            <a:endParaRPr lang="en-GB"/>
          </a:p>
        </p:txBody>
      </p:sp>
    </p:spTree>
    <p:extLst>
      <p:ext uri="{BB962C8B-B14F-4D97-AF65-F5344CB8AC3E}">
        <p14:creationId xmlns:p14="http://schemas.microsoft.com/office/powerpoint/2010/main" val="27397880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AB07E5B-2EC0-4EC8-A37E-FA2B6F14607D}" type="datetimeFigureOut">
              <a:rPr lang="en-GB" smtClean="0"/>
              <a:t>24/03/2023</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E0E1A1D-F28C-4964-A173-28D9A35C2286}" type="slidenum">
              <a:rPr lang="en-GB" smtClean="0"/>
              <a:t>‹#›</a:t>
            </a:fld>
            <a:endParaRPr lang="en-GB"/>
          </a:p>
        </p:txBody>
      </p:sp>
    </p:spTree>
    <p:extLst>
      <p:ext uri="{BB962C8B-B14F-4D97-AF65-F5344CB8AC3E}">
        <p14:creationId xmlns:p14="http://schemas.microsoft.com/office/powerpoint/2010/main" val="39921825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54"/>
        <p:cNvGrpSpPr/>
        <p:nvPr/>
      </p:nvGrpSpPr>
      <p:grpSpPr>
        <a:xfrm>
          <a:off x="0" y="0"/>
          <a:ext cx="0" cy="0"/>
          <a:chOff x="0" y="0"/>
          <a:chExt cx="0" cy="0"/>
        </a:xfrm>
      </p:grpSpPr>
      <p:sp>
        <p:nvSpPr>
          <p:cNvPr id="55" name="Google Shape;55;p14"/>
          <p:cNvSpPr txBox="1">
            <a:spLocks noGrp="1"/>
          </p:cNvSpPr>
          <p:nvPr>
            <p:ph type="ctrTitle"/>
          </p:nvPr>
        </p:nvSpPr>
        <p:spPr>
          <a:xfrm>
            <a:off x="415611" y="992767"/>
            <a:ext cx="11360800" cy="2736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6933"/>
            </a:lvl1pPr>
            <a:lvl2pPr lvl="1" algn="ctr" rtl="0">
              <a:spcBef>
                <a:spcPts val="0"/>
              </a:spcBef>
              <a:spcAft>
                <a:spcPts val="0"/>
              </a:spcAft>
              <a:buSzPts val="5200"/>
              <a:buNone/>
              <a:defRPr sz="6933"/>
            </a:lvl2pPr>
            <a:lvl3pPr lvl="2" algn="ctr" rtl="0">
              <a:spcBef>
                <a:spcPts val="0"/>
              </a:spcBef>
              <a:spcAft>
                <a:spcPts val="0"/>
              </a:spcAft>
              <a:buSzPts val="5200"/>
              <a:buNone/>
              <a:defRPr sz="6933"/>
            </a:lvl3pPr>
            <a:lvl4pPr lvl="3" algn="ctr" rtl="0">
              <a:spcBef>
                <a:spcPts val="0"/>
              </a:spcBef>
              <a:spcAft>
                <a:spcPts val="0"/>
              </a:spcAft>
              <a:buSzPts val="5200"/>
              <a:buNone/>
              <a:defRPr sz="6933"/>
            </a:lvl4pPr>
            <a:lvl5pPr lvl="4" algn="ctr" rtl="0">
              <a:spcBef>
                <a:spcPts val="0"/>
              </a:spcBef>
              <a:spcAft>
                <a:spcPts val="0"/>
              </a:spcAft>
              <a:buSzPts val="5200"/>
              <a:buNone/>
              <a:defRPr sz="6933"/>
            </a:lvl5pPr>
            <a:lvl6pPr lvl="5" algn="ctr" rtl="0">
              <a:spcBef>
                <a:spcPts val="0"/>
              </a:spcBef>
              <a:spcAft>
                <a:spcPts val="0"/>
              </a:spcAft>
              <a:buSzPts val="5200"/>
              <a:buNone/>
              <a:defRPr sz="6933"/>
            </a:lvl6pPr>
            <a:lvl7pPr lvl="6" algn="ctr" rtl="0">
              <a:spcBef>
                <a:spcPts val="0"/>
              </a:spcBef>
              <a:spcAft>
                <a:spcPts val="0"/>
              </a:spcAft>
              <a:buSzPts val="5200"/>
              <a:buNone/>
              <a:defRPr sz="6933"/>
            </a:lvl7pPr>
            <a:lvl8pPr lvl="7" algn="ctr" rtl="0">
              <a:spcBef>
                <a:spcPts val="0"/>
              </a:spcBef>
              <a:spcAft>
                <a:spcPts val="0"/>
              </a:spcAft>
              <a:buSzPts val="5200"/>
              <a:buNone/>
              <a:defRPr sz="6933"/>
            </a:lvl8pPr>
            <a:lvl9pPr lvl="8" algn="ctr" rtl="0">
              <a:spcBef>
                <a:spcPts val="0"/>
              </a:spcBef>
              <a:spcAft>
                <a:spcPts val="0"/>
              </a:spcAft>
              <a:buSzPts val="5200"/>
              <a:buNone/>
              <a:defRPr sz="6933"/>
            </a:lvl9pPr>
          </a:lstStyle>
          <a:p>
            <a:endParaRPr/>
          </a:p>
        </p:txBody>
      </p:sp>
      <p:sp>
        <p:nvSpPr>
          <p:cNvPr id="56" name="Google Shape;56;p14"/>
          <p:cNvSpPr txBox="1">
            <a:spLocks noGrp="1"/>
          </p:cNvSpPr>
          <p:nvPr>
            <p:ph type="subTitle" idx="1"/>
          </p:nvPr>
        </p:nvSpPr>
        <p:spPr>
          <a:xfrm>
            <a:off x="415600" y="3778833"/>
            <a:ext cx="11360800" cy="105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3733"/>
            </a:lvl1pPr>
            <a:lvl2pPr lvl="1" algn="ctr" rtl="0">
              <a:lnSpc>
                <a:spcPct val="100000"/>
              </a:lnSpc>
              <a:spcBef>
                <a:spcPts val="0"/>
              </a:spcBef>
              <a:spcAft>
                <a:spcPts val="0"/>
              </a:spcAft>
              <a:buSzPts val="2800"/>
              <a:buNone/>
              <a:defRPr sz="3733"/>
            </a:lvl2pPr>
            <a:lvl3pPr lvl="2" algn="ctr" rtl="0">
              <a:lnSpc>
                <a:spcPct val="100000"/>
              </a:lnSpc>
              <a:spcBef>
                <a:spcPts val="0"/>
              </a:spcBef>
              <a:spcAft>
                <a:spcPts val="0"/>
              </a:spcAft>
              <a:buSzPts val="2800"/>
              <a:buNone/>
              <a:defRPr sz="3733"/>
            </a:lvl3pPr>
            <a:lvl4pPr lvl="3" algn="ctr" rtl="0">
              <a:lnSpc>
                <a:spcPct val="100000"/>
              </a:lnSpc>
              <a:spcBef>
                <a:spcPts val="0"/>
              </a:spcBef>
              <a:spcAft>
                <a:spcPts val="0"/>
              </a:spcAft>
              <a:buSzPts val="2800"/>
              <a:buNone/>
              <a:defRPr sz="3733"/>
            </a:lvl4pPr>
            <a:lvl5pPr lvl="4" algn="ctr" rtl="0">
              <a:lnSpc>
                <a:spcPct val="100000"/>
              </a:lnSpc>
              <a:spcBef>
                <a:spcPts val="0"/>
              </a:spcBef>
              <a:spcAft>
                <a:spcPts val="0"/>
              </a:spcAft>
              <a:buSzPts val="2800"/>
              <a:buNone/>
              <a:defRPr sz="3733"/>
            </a:lvl5pPr>
            <a:lvl6pPr lvl="5" algn="ctr" rtl="0">
              <a:lnSpc>
                <a:spcPct val="100000"/>
              </a:lnSpc>
              <a:spcBef>
                <a:spcPts val="0"/>
              </a:spcBef>
              <a:spcAft>
                <a:spcPts val="0"/>
              </a:spcAft>
              <a:buSzPts val="2800"/>
              <a:buNone/>
              <a:defRPr sz="3733"/>
            </a:lvl6pPr>
            <a:lvl7pPr lvl="6" algn="ctr" rtl="0">
              <a:lnSpc>
                <a:spcPct val="100000"/>
              </a:lnSpc>
              <a:spcBef>
                <a:spcPts val="0"/>
              </a:spcBef>
              <a:spcAft>
                <a:spcPts val="0"/>
              </a:spcAft>
              <a:buSzPts val="2800"/>
              <a:buNone/>
              <a:defRPr sz="3733"/>
            </a:lvl7pPr>
            <a:lvl8pPr lvl="7" algn="ctr" rtl="0">
              <a:lnSpc>
                <a:spcPct val="100000"/>
              </a:lnSpc>
              <a:spcBef>
                <a:spcPts val="0"/>
              </a:spcBef>
              <a:spcAft>
                <a:spcPts val="0"/>
              </a:spcAft>
              <a:buSzPts val="2800"/>
              <a:buNone/>
              <a:defRPr sz="3733"/>
            </a:lvl8pPr>
            <a:lvl9pPr lvl="8" algn="ctr" rtl="0">
              <a:lnSpc>
                <a:spcPct val="100000"/>
              </a:lnSpc>
              <a:spcBef>
                <a:spcPts val="0"/>
              </a:spcBef>
              <a:spcAft>
                <a:spcPts val="0"/>
              </a:spcAft>
              <a:buSzPts val="2800"/>
              <a:buNone/>
              <a:defRPr sz="3733"/>
            </a:lvl9pPr>
          </a:lstStyle>
          <a:p>
            <a:endParaRPr/>
          </a:p>
        </p:txBody>
      </p:sp>
      <p:sp>
        <p:nvSpPr>
          <p:cNvPr id="57" name="Google Shape;57;p1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58"/>
        <p:cNvGrpSpPr/>
        <p:nvPr/>
      </p:nvGrpSpPr>
      <p:grpSpPr>
        <a:xfrm>
          <a:off x="0" y="0"/>
          <a:ext cx="0" cy="0"/>
          <a:chOff x="0" y="0"/>
          <a:chExt cx="0" cy="0"/>
        </a:xfrm>
      </p:grpSpPr>
      <p:sp>
        <p:nvSpPr>
          <p:cNvPr id="59" name="Google Shape;59;p15"/>
          <p:cNvSpPr txBox="1">
            <a:spLocks noGrp="1"/>
          </p:cNvSpPr>
          <p:nvPr>
            <p:ph type="title"/>
          </p:nvPr>
        </p:nvSpPr>
        <p:spPr>
          <a:xfrm>
            <a:off x="415600" y="2867800"/>
            <a:ext cx="11360800" cy="1122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4800"/>
            </a:lvl1pPr>
            <a:lvl2pPr lvl="1" algn="ctr" rtl="0">
              <a:spcBef>
                <a:spcPts val="0"/>
              </a:spcBef>
              <a:spcAft>
                <a:spcPts val="0"/>
              </a:spcAft>
              <a:buSzPts val="3600"/>
              <a:buNone/>
              <a:defRPr sz="4800"/>
            </a:lvl2pPr>
            <a:lvl3pPr lvl="2" algn="ctr" rtl="0">
              <a:spcBef>
                <a:spcPts val="0"/>
              </a:spcBef>
              <a:spcAft>
                <a:spcPts val="0"/>
              </a:spcAft>
              <a:buSzPts val="3600"/>
              <a:buNone/>
              <a:defRPr sz="4800"/>
            </a:lvl3pPr>
            <a:lvl4pPr lvl="3" algn="ctr" rtl="0">
              <a:spcBef>
                <a:spcPts val="0"/>
              </a:spcBef>
              <a:spcAft>
                <a:spcPts val="0"/>
              </a:spcAft>
              <a:buSzPts val="3600"/>
              <a:buNone/>
              <a:defRPr sz="4800"/>
            </a:lvl4pPr>
            <a:lvl5pPr lvl="4" algn="ctr" rtl="0">
              <a:spcBef>
                <a:spcPts val="0"/>
              </a:spcBef>
              <a:spcAft>
                <a:spcPts val="0"/>
              </a:spcAft>
              <a:buSzPts val="3600"/>
              <a:buNone/>
              <a:defRPr sz="4800"/>
            </a:lvl5pPr>
            <a:lvl6pPr lvl="5" algn="ctr" rtl="0">
              <a:spcBef>
                <a:spcPts val="0"/>
              </a:spcBef>
              <a:spcAft>
                <a:spcPts val="0"/>
              </a:spcAft>
              <a:buSzPts val="3600"/>
              <a:buNone/>
              <a:defRPr sz="4800"/>
            </a:lvl6pPr>
            <a:lvl7pPr lvl="6" algn="ctr" rtl="0">
              <a:spcBef>
                <a:spcPts val="0"/>
              </a:spcBef>
              <a:spcAft>
                <a:spcPts val="0"/>
              </a:spcAft>
              <a:buSzPts val="3600"/>
              <a:buNone/>
              <a:defRPr sz="4800"/>
            </a:lvl7pPr>
            <a:lvl8pPr lvl="7" algn="ctr" rtl="0">
              <a:spcBef>
                <a:spcPts val="0"/>
              </a:spcBef>
              <a:spcAft>
                <a:spcPts val="0"/>
              </a:spcAft>
              <a:buSzPts val="3600"/>
              <a:buNone/>
              <a:defRPr sz="4800"/>
            </a:lvl8pPr>
            <a:lvl9pPr lvl="8" algn="ctr" rtl="0">
              <a:spcBef>
                <a:spcPts val="0"/>
              </a:spcBef>
              <a:spcAft>
                <a:spcPts val="0"/>
              </a:spcAft>
              <a:buSzPts val="3600"/>
              <a:buNone/>
              <a:defRPr sz="4800"/>
            </a:lvl9pPr>
          </a:lstStyle>
          <a:p>
            <a:endParaRPr/>
          </a:p>
        </p:txBody>
      </p:sp>
      <p:sp>
        <p:nvSpPr>
          <p:cNvPr id="60" name="Google Shape;60;p15"/>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61"/>
        <p:cNvGrpSpPr/>
        <p:nvPr/>
      </p:nvGrpSpPr>
      <p:grpSpPr>
        <a:xfrm>
          <a:off x="0" y="0"/>
          <a:ext cx="0" cy="0"/>
          <a:chOff x="0" y="0"/>
          <a:chExt cx="0" cy="0"/>
        </a:xfrm>
      </p:grpSpPr>
      <p:sp>
        <p:nvSpPr>
          <p:cNvPr id="62" name="Google Shape;62;p16"/>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63" name="Google Shape;63;p16"/>
          <p:cNvSpPr txBox="1">
            <a:spLocks noGrp="1"/>
          </p:cNvSpPr>
          <p:nvPr>
            <p:ph type="body" idx="1"/>
          </p:nvPr>
        </p:nvSpPr>
        <p:spPr>
          <a:xfrm>
            <a:off x="415600" y="1536633"/>
            <a:ext cx="11360800" cy="4555200"/>
          </a:xfrm>
          <a:prstGeom prst="rect">
            <a:avLst/>
          </a:prstGeom>
        </p:spPr>
        <p:txBody>
          <a:bodyPr spcFirstLastPara="1" wrap="square" lIns="91425" tIns="91425" rIns="91425" bIns="91425" anchor="t" anchorCtr="0">
            <a:noAutofit/>
          </a:bodyPr>
          <a:lstStyle>
            <a:lvl1pPr marL="609585" lvl="0" indent="-457189" rtl="0">
              <a:spcBef>
                <a:spcPts val="0"/>
              </a:spcBef>
              <a:spcAft>
                <a:spcPts val="0"/>
              </a:spcAft>
              <a:buSzPts val="1800"/>
              <a:buChar char="●"/>
              <a:defRPr/>
            </a:lvl1pPr>
            <a:lvl2pPr marL="1219170" lvl="1" indent="-423323" rtl="0">
              <a:spcBef>
                <a:spcPts val="2133"/>
              </a:spcBef>
              <a:spcAft>
                <a:spcPts val="0"/>
              </a:spcAft>
              <a:buSzPts val="1400"/>
              <a:buChar char="○"/>
              <a:defRPr/>
            </a:lvl2pPr>
            <a:lvl3pPr marL="1828754" lvl="2" indent="-423323" rtl="0">
              <a:spcBef>
                <a:spcPts val="2133"/>
              </a:spcBef>
              <a:spcAft>
                <a:spcPts val="0"/>
              </a:spcAft>
              <a:buSzPts val="1400"/>
              <a:buChar char="■"/>
              <a:defRPr/>
            </a:lvl3pPr>
            <a:lvl4pPr marL="2438339" lvl="3" indent="-423323" rtl="0">
              <a:spcBef>
                <a:spcPts val="2133"/>
              </a:spcBef>
              <a:spcAft>
                <a:spcPts val="0"/>
              </a:spcAft>
              <a:buSzPts val="1400"/>
              <a:buChar char="●"/>
              <a:defRPr/>
            </a:lvl4pPr>
            <a:lvl5pPr marL="3047924" lvl="4" indent="-423323" rtl="0">
              <a:spcBef>
                <a:spcPts val="2133"/>
              </a:spcBef>
              <a:spcAft>
                <a:spcPts val="0"/>
              </a:spcAft>
              <a:buSzPts val="1400"/>
              <a:buChar char="○"/>
              <a:defRPr/>
            </a:lvl5pPr>
            <a:lvl6pPr marL="3657509" lvl="5" indent="-423323" rtl="0">
              <a:spcBef>
                <a:spcPts val="2133"/>
              </a:spcBef>
              <a:spcAft>
                <a:spcPts val="0"/>
              </a:spcAft>
              <a:buSzPts val="1400"/>
              <a:buChar char="■"/>
              <a:defRPr/>
            </a:lvl6pPr>
            <a:lvl7pPr marL="4267093" lvl="6" indent="-423323" rtl="0">
              <a:spcBef>
                <a:spcPts val="2133"/>
              </a:spcBef>
              <a:spcAft>
                <a:spcPts val="0"/>
              </a:spcAft>
              <a:buSzPts val="1400"/>
              <a:buChar char="●"/>
              <a:defRPr/>
            </a:lvl7pPr>
            <a:lvl8pPr marL="4876678" lvl="7" indent="-423323" rtl="0">
              <a:spcBef>
                <a:spcPts val="2133"/>
              </a:spcBef>
              <a:spcAft>
                <a:spcPts val="0"/>
              </a:spcAft>
              <a:buSzPts val="1400"/>
              <a:buChar char="○"/>
              <a:defRPr/>
            </a:lvl8pPr>
            <a:lvl9pPr marL="5486263" lvl="8" indent="-423323" rtl="0">
              <a:spcBef>
                <a:spcPts val="2133"/>
              </a:spcBef>
              <a:spcAft>
                <a:spcPts val="2133"/>
              </a:spcAft>
              <a:buSzPts val="1400"/>
              <a:buChar char="■"/>
              <a:defRPr/>
            </a:lvl9pPr>
          </a:lstStyle>
          <a:p>
            <a:endParaRPr/>
          </a:p>
        </p:txBody>
      </p:sp>
      <p:sp>
        <p:nvSpPr>
          <p:cNvPr id="64" name="Google Shape;64;p16"/>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70"/>
        <p:cNvGrpSpPr/>
        <p:nvPr/>
      </p:nvGrpSpPr>
      <p:grpSpPr>
        <a:xfrm>
          <a:off x="0" y="0"/>
          <a:ext cx="0" cy="0"/>
          <a:chOff x="0" y="0"/>
          <a:chExt cx="0" cy="0"/>
        </a:xfrm>
      </p:grpSpPr>
      <p:sp>
        <p:nvSpPr>
          <p:cNvPr id="71" name="Google Shape;71;p18"/>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72" name="Google Shape;72;p18"/>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73"/>
        <p:cNvGrpSpPr/>
        <p:nvPr/>
      </p:nvGrpSpPr>
      <p:grpSpPr>
        <a:xfrm>
          <a:off x="0" y="0"/>
          <a:ext cx="0" cy="0"/>
          <a:chOff x="0" y="0"/>
          <a:chExt cx="0" cy="0"/>
        </a:xfrm>
      </p:grpSpPr>
      <p:sp>
        <p:nvSpPr>
          <p:cNvPr id="74" name="Google Shape;74;p19"/>
          <p:cNvSpPr txBox="1">
            <a:spLocks noGrp="1"/>
          </p:cNvSpPr>
          <p:nvPr>
            <p:ph type="title"/>
          </p:nvPr>
        </p:nvSpPr>
        <p:spPr>
          <a:xfrm>
            <a:off x="415600" y="740800"/>
            <a:ext cx="3744000" cy="10076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3200"/>
            </a:lvl1pPr>
            <a:lvl2pPr lvl="1" rtl="0">
              <a:spcBef>
                <a:spcPts val="0"/>
              </a:spcBef>
              <a:spcAft>
                <a:spcPts val="0"/>
              </a:spcAft>
              <a:buSzPts val="2400"/>
              <a:buNone/>
              <a:defRPr sz="3200"/>
            </a:lvl2pPr>
            <a:lvl3pPr lvl="2" rtl="0">
              <a:spcBef>
                <a:spcPts val="0"/>
              </a:spcBef>
              <a:spcAft>
                <a:spcPts val="0"/>
              </a:spcAft>
              <a:buSzPts val="2400"/>
              <a:buNone/>
              <a:defRPr sz="3200"/>
            </a:lvl3pPr>
            <a:lvl4pPr lvl="3" rtl="0">
              <a:spcBef>
                <a:spcPts val="0"/>
              </a:spcBef>
              <a:spcAft>
                <a:spcPts val="0"/>
              </a:spcAft>
              <a:buSzPts val="2400"/>
              <a:buNone/>
              <a:defRPr sz="3200"/>
            </a:lvl4pPr>
            <a:lvl5pPr lvl="4" rtl="0">
              <a:spcBef>
                <a:spcPts val="0"/>
              </a:spcBef>
              <a:spcAft>
                <a:spcPts val="0"/>
              </a:spcAft>
              <a:buSzPts val="2400"/>
              <a:buNone/>
              <a:defRPr sz="3200"/>
            </a:lvl5pPr>
            <a:lvl6pPr lvl="5" rtl="0">
              <a:spcBef>
                <a:spcPts val="0"/>
              </a:spcBef>
              <a:spcAft>
                <a:spcPts val="0"/>
              </a:spcAft>
              <a:buSzPts val="2400"/>
              <a:buNone/>
              <a:defRPr sz="3200"/>
            </a:lvl6pPr>
            <a:lvl7pPr lvl="6" rtl="0">
              <a:spcBef>
                <a:spcPts val="0"/>
              </a:spcBef>
              <a:spcAft>
                <a:spcPts val="0"/>
              </a:spcAft>
              <a:buSzPts val="2400"/>
              <a:buNone/>
              <a:defRPr sz="3200"/>
            </a:lvl7pPr>
            <a:lvl8pPr lvl="7" rtl="0">
              <a:spcBef>
                <a:spcPts val="0"/>
              </a:spcBef>
              <a:spcAft>
                <a:spcPts val="0"/>
              </a:spcAft>
              <a:buSzPts val="2400"/>
              <a:buNone/>
              <a:defRPr sz="3200"/>
            </a:lvl8pPr>
            <a:lvl9pPr lvl="8" rtl="0">
              <a:spcBef>
                <a:spcPts val="0"/>
              </a:spcBef>
              <a:spcAft>
                <a:spcPts val="0"/>
              </a:spcAft>
              <a:buSzPts val="2400"/>
              <a:buNone/>
              <a:defRPr sz="3200"/>
            </a:lvl9pPr>
          </a:lstStyle>
          <a:p>
            <a:endParaRPr/>
          </a:p>
        </p:txBody>
      </p:sp>
      <p:sp>
        <p:nvSpPr>
          <p:cNvPr id="75" name="Google Shape;75;p19"/>
          <p:cNvSpPr txBox="1">
            <a:spLocks noGrp="1"/>
          </p:cNvSpPr>
          <p:nvPr>
            <p:ph type="body" idx="1"/>
          </p:nvPr>
        </p:nvSpPr>
        <p:spPr>
          <a:xfrm>
            <a:off x="415600" y="1852800"/>
            <a:ext cx="3744000" cy="4239200"/>
          </a:xfrm>
          <a:prstGeom prst="rect">
            <a:avLst/>
          </a:prstGeom>
        </p:spPr>
        <p:txBody>
          <a:bodyPr spcFirstLastPara="1" wrap="square" lIns="91425" tIns="91425" rIns="91425" bIns="91425" anchor="t" anchorCtr="0">
            <a:noAutofit/>
          </a:bodyPr>
          <a:lstStyle>
            <a:lvl1pPr marL="609585" lvl="0" indent="-406390" rtl="0">
              <a:spcBef>
                <a:spcPts val="0"/>
              </a:spcBef>
              <a:spcAft>
                <a:spcPts val="0"/>
              </a:spcAft>
              <a:buSzPts val="1200"/>
              <a:buChar char="●"/>
              <a:defRPr sz="1600"/>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76" name="Google Shape;76;p19"/>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77"/>
        <p:cNvGrpSpPr/>
        <p:nvPr/>
      </p:nvGrpSpPr>
      <p:grpSpPr>
        <a:xfrm>
          <a:off x="0" y="0"/>
          <a:ext cx="0" cy="0"/>
          <a:chOff x="0" y="0"/>
          <a:chExt cx="0" cy="0"/>
        </a:xfrm>
      </p:grpSpPr>
      <p:sp>
        <p:nvSpPr>
          <p:cNvPr id="78" name="Google Shape;78;p20"/>
          <p:cNvSpPr txBox="1">
            <a:spLocks noGrp="1"/>
          </p:cNvSpPr>
          <p:nvPr>
            <p:ph type="title"/>
          </p:nvPr>
        </p:nvSpPr>
        <p:spPr>
          <a:xfrm>
            <a:off x="653667" y="600200"/>
            <a:ext cx="8490400" cy="54544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6400"/>
            </a:lvl1pPr>
            <a:lvl2pPr lvl="1" rtl="0">
              <a:spcBef>
                <a:spcPts val="0"/>
              </a:spcBef>
              <a:spcAft>
                <a:spcPts val="0"/>
              </a:spcAft>
              <a:buSzPts val="4800"/>
              <a:buNone/>
              <a:defRPr sz="6400"/>
            </a:lvl2pPr>
            <a:lvl3pPr lvl="2" rtl="0">
              <a:spcBef>
                <a:spcPts val="0"/>
              </a:spcBef>
              <a:spcAft>
                <a:spcPts val="0"/>
              </a:spcAft>
              <a:buSzPts val="4800"/>
              <a:buNone/>
              <a:defRPr sz="6400"/>
            </a:lvl3pPr>
            <a:lvl4pPr lvl="3" rtl="0">
              <a:spcBef>
                <a:spcPts val="0"/>
              </a:spcBef>
              <a:spcAft>
                <a:spcPts val="0"/>
              </a:spcAft>
              <a:buSzPts val="4800"/>
              <a:buNone/>
              <a:defRPr sz="6400"/>
            </a:lvl4pPr>
            <a:lvl5pPr lvl="4" rtl="0">
              <a:spcBef>
                <a:spcPts val="0"/>
              </a:spcBef>
              <a:spcAft>
                <a:spcPts val="0"/>
              </a:spcAft>
              <a:buSzPts val="4800"/>
              <a:buNone/>
              <a:defRPr sz="6400"/>
            </a:lvl5pPr>
            <a:lvl6pPr lvl="5" rtl="0">
              <a:spcBef>
                <a:spcPts val="0"/>
              </a:spcBef>
              <a:spcAft>
                <a:spcPts val="0"/>
              </a:spcAft>
              <a:buSzPts val="4800"/>
              <a:buNone/>
              <a:defRPr sz="6400"/>
            </a:lvl6pPr>
            <a:lvl7pPr lvl="6" rtl="0">
              <a:spcBef>
                <a:spcPts val="0"/>
              </a:spcBef>
              <a:spcAft>
                <a:spcPts val="0"/>
              </a:spcAft>
              <a:buSzPts val="4800"/>
              <a:buNone/>
              <a:defRPr sz="6400"/>
            </a:lvl7pPr>
            <a:lvl8pPr lvl="7" rtl="0">
              <a:spcBef>
                <a:spcPts val="0"/>
              </a:spcBef>
              <a:spcAft>
                <a:spcPts val="0"/>
              </a:spcAft>
              <a:buSzPts val="4800"/>
              <a:buNone/>
              <a:defRPr sz="6400"/>
            </a:lvl8pPr>
            <a:lvl9pPr lvl="8" rtl="0">
              <a:spcBef>
                <a:spcPts val="0"/>
              </a:spcBef>
              <a:spcAft>
                <a:spcPts val="0"/>
              </a:spcAft>
              <a:buSzPts val="4800"/>
              <a:buNone/>
              <a:defRPr sz="6400"/>
            </a:lvl9pPr>
          </a:lstStyle>
          <a:p>
            <a:endParaRPr/>
          </a:p>
        </p:txBody>
      </p:sp>
      <p:sp>
        <p:nvSpPr>
          <p:cNvPr id="79" name="Google Shape;79;p20"/>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80"/>
        <p:cNvGrpSpPr/>
        <p:nvPr/>
      </p:nvGrpSpPr>
      <p:grpSpPr>
        <a:xfrm>
          <a:off x="0" y="0"/>
          <a:ext cx="0" cy="0"/>
          <a:chOff x="0" y="0"/>
          <a:chExt cx="0" cy="0"/>
        </a:xfrm>
      </p:grpSpPr>
      <p:sp>
        <p:nvSpPr>
          <p:cNvPr id="81" name="Google Shape;81;p21"/>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533"/>
          </a:p>
        </p:txBody>
      </p:sp>
      <p:sp>
        <p:nvSpPr>
          <p:cNvPr id="82" name="Google Shape;82;p21"/>
          <p:cNvSpPr txBox="1">
            <a:spLocks noGrp="1"/>
          </p:cNvSpPr>
          <p:nvPr>
            <p:ph type="title"/>
          </p:nvPr>
        </p:nvSpPr>
        <p:spPr>
          <a:xfrm>
            <a:off x="354000" y="1644233"/>
            <a:ext cx="5393600" cy="1976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200"/>
              <a:buNone/>
              <a:defRPr sz="5600"/>
            </a:lvl1pPr>
            <a:lvl2pPr lvl="1" algn="ctr" rtl="0">
              <a:spcBef>
                <a:spcPts val="0"/>
              </a:spcBef>
              <a:spcAft>
                <a:spcPts val="0"/>
              </a:spcAft>
              <a:buSzPts val="4200"/>
              <a:buNone/>
              <a:defRPr sz="5600"/>
            </a:lvl2pPr>
            <a:lvl3pPr lvl="2" algn="ctr" rtl="0">
              <a:spcBef>
                <a:spcPts val="0"/>
              </a:spcBef>
              <a:spcAft>
                <a:spcPts val="0"/>
              </a:spcAft>
              <a:buSzPts val="4200"/>
              <a:buNone/>
              <a:defRPr sz="5600"/>
            </a:lvl3pPr>
            <a:lvl4pPr lvl="3" algn="ctr" rtl="0">
              <a:spcBef>
                <a:spcPts val="0"/>
              </a:spcBef>
              <a:spcAft>
                <a:spcPts val="0"/>
              </a:spcAft>
              <a:buSzPts val="4200"/>
              <a:buNone/>
              <a:defRPr sz="5600"/>
            </a:lvl4pPr>
            <a:lvl5pPr lvl="4" algn="ctr" rtl="0">
              <a:spcBef>
                <a:spcPts val="0"/>
              </a:spcBef>
              <a:spcAft>
                <a:spcPts val="0"/>
              </a:spcAft>
              <a:buSzPts val="4200"/>
              <a:buNone/>
              <a:defRPr sz="5600"/>
            </a:lvl5pPr>
            <a:lvl6pPr lvl="5" algn="ctr" rtl="0">
              <a:spcBef>
                <a:spcPts val="0"/>
              </a:spcBef>
              <a:spcAft>
                <a:spcPts val="0"/>
              </a:spcAft>
              <a:buSzPts val="4200"/>
              <a:buNone/>
              <a:defRPr sz="5600"/>
            </a:lvl6pPr>
            <a:lvl7pPr lvl="6" algn="ctr" rtl="0">
              <a:spcBef>
                <a:spcPts val="0"/>
              </a:spcBef>
              <a:spcAft>
                <a:spcPts val="0"/>
              </a:spcAft>
              <a:buSzPts val="4200"/>
              <a:buNone/>
              <a:defRPr sz="5600"/>
            </a:lvl7pPr>
            <a:lvl8pPr lvl="7" algn="ctr" rtl="0">
              <a:spcBef>
                <a:spcPts val="0"/>
              </a:spcBef>
              <a:spcAft>
                <a:spcPts val="0"/>
              </a:spcAft>
              <a:buSzPts val="4200"/>
              <a:buNone/>
              <a:defRPr sz="5600"/>
            </a:lvl8pPr>
            <a:lvl9pPr lvl="8" algn="ctr" rtl="0">
              <a:spcBef>
                <a:spcPts val="0"/>
              </a:spcBef>
              <a:spcAft>
                <a:spcPts val="0"/>
              </a:spcAft>
              <a:buSzPts val="4200"/>
              <a:buNone/>
              <a:defRPr sz="5600"/>
            </a:lvl9pPr>
          </a:lstStyle>
          <a:p>
            <a:endParaRPr/>
          </a:p>
        </p:txBody>
      </p:sp>
      <p:sp>
        <p:nvSpPr>
          <p:cNvPr id="83" name="Google Shape;83;p21"/>
          <p:cNvSpPr txBox="1">
            <a:spLocks noGrp="1"/>
          </p:cNvSpPr>
          <p:nvPr>
            <p:ph type="subTitle" idx="1"/>
          </p:nvPr>
        </p:nvSpPr>
        <p:spPr>
          <a:xfrm>
            <a:off x="354000" y="3737433"/>
            <a:ext cx="5393600" cy="164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800"/>
            </a:lvl1pPr>
            <a:lvl2pPr lvl="1" algn="ctr" rtl="0">
              <a:lnSpc>
                <a:spcPct val="100000"/>
              </a:lnSpc>
              <a:spcBef>
                <a:spcPts val="0"/>
              </a:spcBef>
              <a:spcAft>
                <a:spcPts val="0"/>
              </a:spcAft>
              <a:buSzPts val="2100"/>
              <a:buNone/>
              <a:defRPr sz="2800"/>
            </a:lvl2pPr>
            <a:lvl3pPr lvl="2" algn="ctr" rtl="0">
              <a:lnSpc>
                <a:spcPct val="100000"/>
              </a:lnSpc>
              <a:spcBef>
                <a:spcPts val="0"/>
              </a:spcBef>
              <a:spcAft>
                <a:spcPts val="0"/>
              </a:spcAft>
              <a:buSzPts val="2100"/>
              <a:buNone/>
              <a:defRPr sz="2800"/>
            </a:lvl3pPr>
            <a:lvl4pPr lvl="3" algn="ctr" rtl="0">
              <a:lnSpc>
                <a:spcPct val="100000"/>
              </a:lnSpc>
              <a:spcBef>
                <a:spcPts val="0"/>
              </a:spcBef>
              <a:spcAft>
                <a:spcPts val="0"/>
              </a:spcAft>
              <a:buSzPts val="2100"/>
              <a:buNone/>
              <a:defRPr sz="2800"/>
            </a:lvl4pPr>
            <a:lvl5pPr lvl="4" algn="ctr" rtl="0">
              <a:lnSpc>
                <a:spcPct val="100000"/>
              </a:lnSpc>
              <a:spcBef>
                <a:spcPts val="0"/>
              </a:spcBef>
              <a:spcAft>
                <a:spcPts val="0"/>
              </a:spcAft>
              <a:buSzPts val="2100"/>
              <a:buNone/>
              <a:defRPr sz="2800"/>
            </a:lvl5pPr>
            <a:lvl6pPr lvl="5" algn="ctr" rtl="0">
              <a:lnSpc>
                <a:spcPct val="100000"/>
              </a:lnSpc>
              <a:spcBef>
                <a:spcPts val="0"/>
              </a:spcBef>
              <a:spcAft>
                <a:spcPts val="0"/>
              </a:spcAft>
              <a:buSzPts val="2100"/>
              <a:buNone/>
              <a:defRPr sz="2800"/>
            </a:lvl6pPr>
            <a:lvl7pPr lvl="6" algn="ctr" rtl="0">
              <a:lnSpc>
                <a:spcPct val="100000"/>
              </a:lnSpc>
              <a:spcBef>
                <a:spcPts val="0"/>
              </a:spcBef>
              <a:spcAft>
                <a:spcPts val="0"/>
              </a:spcAft>
              <a:buSzPts val="2100"/>
              <a:buNone/>
              <a:defRPr sz="2800"/>
            </a:lvl7pPr>
            <a:lvl8pPr lvl="7" algn="ctr" rtl="0">
              <a:lnSpc>
                <a:spcPct val="100000"/>
              </a:lnSpc>
              <a:spcBef>
                <a:spcPts val="0"/>
              </a:spcBef>
              <a:spcAft>
                <a:spcPts val="0"/>
              </a:spcAft>
              <a:buSzPts val="2100"/>
              <a:buNone/>
              <a:defRPr sz="2800"/>
            </a:lvl8pPr>
            <a:lvl9pPr lvl="8" algn="ctr" rtl="0">
              <a:lnSpc>
                <a:spcPct val="100000"/>
              </a:lnSpc>
              <a:spcBef>
                <a:spcPts val="0"/>
              </a:spcBef>
              <a:spcAft>
                <a:spcPts val="0"/>
              </a:spcAft>
              <a:buSzPts val="2100"/>
              <a:buNone/>
              <a:defRPr sz="2800"/>
            </a:lvl9pPr>
          </a:lstStyle>
          <a:p>
            <a:endParaRPr/>
          </a:p>
        </p:txBody>
      </p:sp>
      <p:sp>
        <p:nvSpPr>
          <p:cNvPr id="84" name="Google Shape;84;p21"/>
          <p:cNvSpPr txBox="1">
            <a:spLocks noGrp="1"/>
          </p:cNvSpPr>
          <p:nvPr>
            <p:ph type="body" idx="2"/>
          </p:nvPr>
        </p:nvSpPr>
        <p:spPr>
          <a:xfrm>
            <a:off x="6586000" y="965433"/>
            <a:ext cx="5116000" cy="4926800"/>
          </a:xfrm>
          <a:prstGeom prst="rect">
            <a:avLst/>
          </a:prstGeom>
        </p:spPr>
        <p:txBody>
          <a:bodyPr spcFirstLastPara="1" wrap="square" lIns="91425" tIns="91425" rIns="91425" bIns="91425" anchor="ctr" anchorCtr="0">
            <a:noAutofit/>
          </a:bodyPr>
          <a:lstStyle>
            <a:lvl1pPr marL="609585" lvl="0" indent="-457189" rtl="0">
              <a:spcBef>
                <a:spcPts val="0"/>
              </a:spcBef>
              <a:spcAft>
                <a:spcPts val="0"/>
              </a:spcAft>
              <a:buSzPts val="1800"/>
              <a:buChar char="●"/>
              <a:defRPr/>
            </a:lvl1pPr>
            <a:lvl2pPr marL="1219170" lvl="1" indent="-423323" rtl="0">
              <a:spcBef>
                <a:spcPts val="2133"/>
              </a:spcBef>
              <a:spcAft>
                <a:spcPts val="0"/>
              </a:spcAft>
              <a:buSzPts val="1400"/>
              <a:buChar char="○"/>
              <a:defRPr/>
            </a:lvl2pPr>
            <a:lvl3pPr marL="1828754" lvl="2" indent="-423323" rtl="0">
              <a:spcBef>
                <a:spcPts val="2133"/>
              </a:spcBef>
              <a:spcAft>
                <a:spcPts val="0"/>
              </a:spcAft>
              <a:buSzPts val="1400"/>
              <a:buChar char="■"/>
              <a:defRPr/>
            </a:lvl3pPr>
            <a:lvl4pPr marL="2438339" lvl="3" indent="-423323" rtl="0">
              <a:spcBef>
                <a:spcPts val="2133"/>
              </a:spcBef>
              <a:spcAft>
                <a:spcPts val="0"/>
              </a:spcAft>
              <a:buSzPts val="1400"/>
              <a:buChar char="●"/>
              <a:defRPr/>
            </a:lvl4pPr>
            <a:lvl5pPr marL="3047924" lvl="4" indent="-423323" rtl="0">
              <a:spcBef>
                <a:spcPts val="2133"/>
              </a:spcBef>
              <a:spcAft>
                <a:spcPts val="0"/>
              </a:spcAft>
              <a:buSzPts val="1400"/>
              <a:buChar char="○"/>
              <a:defRPr/>
            </a:lvl5pPr>
            <a:lvl6pPr marL="3657509" lvl="5" indent="-423323" rtl="0">
              <a:spcBef>
                <a:spcPts val="2133"/>
              </a:spcBef>
              <a:spcAft>
                <a:spcPts val="0"/>
              </a:spcAft>
              <a:buSzPts val="1400"/>
              <a:buChar char="■"/>
              <a:defRPr/>
            </a:lvl6pPr>
            <a:lvl7pPr marL="4267093" lvl="6" indent="-423323" rtl="0">
              <a:spcBef>
                <a:spcPts val="2133"/>
              </a:spcBef>
              <a:spcAft>
                <a:spcPts val="0"/>
              </a:spcAft>
              <a:buSzPts val="1400"/>
              <a:buChar char="●"/>
              <a:defRPr/>
            </a:lvl7pPr>
            <a:lvl8pPr marL="4876678" lvl="7" indent="-423323" rtl="0">
              <a:spcBef>
                <a:spcPts val="2133"/>
              </a:spcBef>
              <a:spcAft>
                <a:spcPts val="0"/>
              </a:spcAft>
              <a:buSzPts val="1400"/>
              <a:buChar char="○"/>
              <a:defRPr/>
            </a:lvl8pPr>
            <a:lvl9pPr marL="5486263" lvl="8" indent="-423323" rtl="0">
              <a:spcBef>
                <a:spcPts val="2133"/>
              </a:spcBef>
              <a:spcAft>
                <a:spcPts val="2133"/>
              </a:spcAft>
              <a:buSzPts val="1400"/>
              <a:buChar char="■"/>
              <a:defRPr/>
            </a:lvl9pPr>
          </a:lstStyle>
          <a:p>
            <a:endParaRPr/>
          </a:p>
        </p:txBody>
      </p:sp>
      <p:sp>
        <p:nvSpPr>
          <p:cNvPr id="85" name="Google Shape;85;p21"/>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86"/>
        <p:cNvGrpSpPr/>
        <p:nvPr/>
      </p:nvGrpSpPr>
      <p:grpSpPr>
        <a:xfrm>
          <a:off x="0" y="0"/>
          <a:ext cx="0" cy="0"/>
          <a:chOff x="0" y="0"/>
          <a:chExt cx="0" cy="0"/>
        </a:xfrm>
      </p:grpSpPr>
      <p:sp>
        <p:nvSpPr>
          <p:cNvPr id="87" name="Google Shape;87;p22"/>
          <p:cNvSpPr txBox="1">
            <a:spLocks noGrp="1"/>
          </p:cNvSpPr>
          <p:nvPr>
            <p:ph type="body" idx="1"/>
          </p:nvPr>
        </p:nvSpPr>
        <p:spPr>
          <a:xfrm>
            <a:off x="415600" y="5640767"/>
            <a:ext cx="7998400" cy="806800"/>
          </a:xfrm>
          <a:prstGeom prst="rect">
            <a:avLst/>
          </a:prstGeom>
        </p:spPr>
        <p:txBody>
          <a:bodyPr spcFirstLastPara="1" wrap="square" lIns="91425" tIns="91425" rIns="91425" bIns="91425" anchor="ctr" anchorCtr="0">
            <a:noAutofit/>
          </a:bodyPr>
          <a:lstStyle>
            <a:lvl1pPr marL="609585" lvl="0" indent="-304792" rtl="0">
              <a:lnSpc>
                <a:spcPct val="100000"/>
              </a:lnSpc>
              <a:spcBef>
                <a:spcPts val="0"/>
              </a:spcBef>
              <a:spcAft>
                <a:spcPts val="0"/>
              </a:spcAft>
              <a:buSzPts val="1800"/>
              <a:buNone/>
              <a:defRPr/>
            </a:lvl1pPr>
          </a:lstStyle>
          <a:p>
            <a:endParaRPr/>
          </a:p>
        </p:txBody>
      </p:sp>
      <p:sp>
        <p:nvSpPr>
          <p:cNvPr id="88" name="Google Shape;88;p22"/>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89"/>
        <p:cNvGrpSpPr/>
        <p:nvPr/>
      </p:nvGrpSpPr>
      <p:grpSpPr>
        <a:xfrm>
          <a:off x="0" y="0"/>
          <a:ext cx="0" cy="0"/>
          <a:chOff x="0" y="0"/>
          <a:chExt cx="0" cy="0"/>
        </a:xfrm>
      </p:grpSpPr>
      <p:sp>
        <p:nvSpPr>
          <p:cNvPr id="90" name="Google Shape;90;p23"/>
          <p:cNvSpPr txBox="1">
            <a:spLocks noGrp="1"/>
          </p:cNvSpPr>
          <p:nvPr>
            <p:ph type="title" hasCustomPrompt="1"/>
          </p:nvPr>
        </p:nvSpPr>
        <p:spPr>
          <a:xfrm>
            <a:off x="415600" y="1474833"/>
            <a:ext cx="11360800" cy="26180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None/>
              <a:defRPr sz="16000"/>
            </a:lvl1pPr>
            <a:lvl2pPr lvl="1" algn="ctr" rtl="0">
              <a:spcBef>
                <a:spcPts val="0"/>
              </a:spcBef>
              <a:spcAft>
                <a:spcPts val="0"/>
              </a:spcAft>
              <a:buSzPts val="12000"/>
              <a:buNone/>
              <a:defRPr sz="16000"/>
            </a:lvl2pPr>
            <a:lvl3pPr lvl="2" algn="ctr" rtl="0">
              <a:spcBef>
                <a:spcPts val="0"/>
              </a:spcBef>
              <a:spcAft>
                <a:spcPts val="0"/>
              </a:spcAft>
              <a:buSzPts val="12000"/>
              <a:buNone/>
              <a:defRPr sz="16000"/>
            </a:lvl3pPr>
            <a:lvl4pPr lvl="3" algn="ctr" rtl="0">
              <a:spcBef>
                <a:spcPts val="0"/>
              </a:spcBef>
              <a:spcAft>
                <a:spcPts val="0"/>
              </a:spcAft>
              <a:buSzPts val="12000"/>
              <a:buNone/>
              <a:defRPr sz="16000"/>
            </a:lvl4pPr>
            <a:lvl5pPr lvl="4" algn="ctr" rtl="0">
              <a:spcBef>
                <a:spcPts val="0"/>
              </a:spcBef>
              <a:spcAft>
                <a:spcPts val="0"/>
              </a:spcAft>
              <a:buSzPts val="12000"/>
              <a:buNone/>
              <a:defRPr sz="16000"/>
            </a:lvl5pPr>
            <a:lvl6pPr lvl="5" algn="ctr" rtl="0">
              <a:spcBef>
                <a:spcPts val="0"/>
              </a:spcBef>
              <a:spcAft>
                <a:spcPts val="0"/>
              </a:spcAft>
              <a:buSzPts val="12000"/>
              <a:buNone/>
              <a:defRPr sz="16000"/>
            </a:lvl6pPr>
            <a:lvl7pPr lvl="6" algn="ctr" rtl="0">
              <a:spcBef>
                <a:spcPts val="0"/>
              </a:spcBef>
              <a:spcAft>
                <a:spcPts val="0"/>
              </a:spcAft>
              <a:buSzPts val="12000"/>
              <a:buNone/>
              <a:defRPr sz="16000"/>
            </a:lvl7pPr>
            <a:lvl8pPr lvl="7" algn="ctr" rtl="0">
              <a:spcBef>
                <a:spcPts val="0"/>
              </a:spcBef>
              <a:spcAft>
                <a:spcPts val="0"/>
              </a:spcAft>
              <a:buSzPts val="12000"/>
              <a:buNone/>
              <a:defRPr sz="16000"/>
            </a:lvl8pPr>
            <a:lvl9pPr lvl="8" algn="ctr" rtl="0">
              <a:spcBef>
                <a:spcPts val="0"/>
              </a:spcBef>
              <a:spcAft>
                <a:spcPts val="0"/>
              </a:spcAft>
              <a:buSzPts val="12000"/>
              <a:buNone/>
              <a:defRPr sz="16000"/>
            </a:lvl9pPr>
          </a:lstStyle>
          <a:p>
            <a:r>
              <a:t>xx%</a:t>
            </a:r>
          </a:p>
        </p:txBody>
      </p:sp>
      <p:sp>
        <p:nvSpPr>
          <p:cNvPr id="91" name="Google Shape;91;p23"/>
          <p:cNvSpPr txBox="1">
            <a:spLocks noGrp="1"/>
          </p:cNvSpPr>
          <p:nvPr>
            <p:ph type="body" idx="1"/>
          </p:nvPr>
        </p:nvSpPr>
        <p:spPr>
          <a:xfrm>
            <a:off x="415600" y="4202967"/>
            <a:ext cx="11360800" cy="1734400"/>
          </a:xfrm>
          <a:prstGeom prst="rect">
            <a:avLst/>
          </a:prstGeom>
        </p:spPr>
        <p:txBody>
          <a:bodyPr spcFirstLastPara="1" wrap="square" lIns="91425" tIns="91425" rIns="91425" bIns="91425" anchor="t" anchorCtr="0">
            <a:noAutofit/>
          </a:bodyPr>
          <a:lstStyle>
            <a:lvl1pPr marL="609585" lvl="0" indent="-457189" algn="ctr" rtl="0">
              <a:spcBef>
                <a:spcPts val="0"/>
              </a:spcBef>
              <a:spcAft>
                <a:spcPts val="0"/>
              </a:spcAft>
              <a:buSzPts val="1800"/>
              <a:buChar char="●"/>
              <a:defRPr/>
            </a:lvl1pPr>
            <a:lvl2pPr marL="1219170" lvl="1" indent="-423323" algn="ctr" rtl="0">
              <a:spcBef>
                <a:spcPts val="2133"/>
              </a:spcBef>
              <a:spcAft>
                <a:spcPts val="0"/>
              </a:spcAft>
              <a:buSzPts val="1400"/>
              <a:buChar char="○"/>
              <a:defRPr/>
            </a:lvl2pPr>
            <a:lvl3pPr marL="1828754" lvl="2" indent="-423323" algn="ctr" rtl="0">
              <a:spcBef>
                <a:spcPts val="2133"/>
              </a:spcBef>
              <a:spcAft>
                <a:spcPts val="0"/>
              </a:spcAft>
              <a:buSzPts val="1400"/>
              <a:buChar char="■"/>
              <a:defRPr/>
            </a:lvl3pPr>
            <a:lvl4pPr marL="2438339" lvl="3" indent="-423323" algn="ctr" rtl="0">
              <a:spcBef>
                <a:spcPts val="2133"/>
              </a:spcBef>
              <a:spcAft>
                <a:spcPts val="0"/>
              </a:spcAft>
              <a:buSzPts val="1400"/>
              <a:buChar char="●"/>
              <a:defRPr/>
            </a:lvl4pPr>
            <a:lvl5pPr marL="3047924" lvl="4" indent="-423323" algn="ctr" rtl="0">
              <a:spcBef>
                <a:spcPts val="2133"/>
              </a:spcBef>
              <a:spcAft>
                <a:spcPts val="0"/>
              </a:spcAft>
              <a:buSzPts val="1400"/>
              <a:buChar char="○"/>
              <a:defRPr/>
            </a:lvl5pPr>
            <a:lvl6pPr marL="3657509" lvl="5" indent="-423323" algn="ctr" rtl="0">
              <a:spcBef>
                <a:spcPts val="2133"/>
              </a:spcBef>
              <a:spcAft>
                <a:spcPts val="0"/>
              </a:spcAft>
              <a:buSzPts val="1400"/>
              <a:buChar char="■"/>
              <a:defRPr/>
            </a:lvl6pPr>
            <a:lvl7pPr marL="4267093" lvl="6" indent="-423323" algn="ctr" rtl="0">
              <a:spcBef>
                <a:spcPts val="2133"/>
              </a:spcBef>
              <a:spcAft>
                <a:spcPts val="0"/>
              </a:spcAft>
              <a:buSzPts val="1400"/>
              <a:buChar char="●"/>
              <a:defRPr/>
            </a:lvl7pPr>
            <a:lvl8pPr marL="4876678" lvl="7" indent="-423323" algn="ctr" rtl="0">
              <a:spcBef>
                <a:spcPts val="2133"/>
              </a:spcBef>
              <a:spcAft>
                <a:spcPts val="0"/>
              </a:spcAft>
              <a:buSzPts val="1400"/>
              <a:buChar char="○"/>
              <a:defRPr/>
            </a:lvl8pPr>
            <a:lvl9pPr marL="5486263" lvl="8" indent="-423323" algn="ctr" rtl="0">
              <a:spcBef>
                <a:spcPts val="2133"/>
              </a:spcBef>
              <a:spcAft>
                <a:spcPts val="2133"/>
              </a:spcAft>
              <a:buSzPts val="1400"/>
              <a:buChar char="■"/>
              <a:defRPr/>
            </a:lvl9pPr>
          </a:lstStyle>
          <a:p>
            <a:endParaRPr/>
          </a:p>
        </p:txBody>
      </p:sp>
      <p:sp>
        <p:nvSpPr>
          <p:cNvPr id="92" name="Google Shape;92;p23"/>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3"/>
        <p:cNvGrpSpPr/>
        <p:nvPr/>
      </p:nvGrpSpPr>
      <p:grpSpPr>
        <a:xfrm>
          <a:off x="0" y="0"/>
          <a:ext cx="0" cy="0"/>
          <a:chOff x="0" y="0"/>
          <a:chExt cx="0" cy="0"/>
        </a:xfrm>
      </p:grpSpPr>
      <p:sp>
        <p:nvSpPr>
          <p:cNvPr id="94" name="Google Shape;94;p2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21"/>
        <p:cNvGrpSpPr/>
        <p:nvPr/>
      </p:nvGrpSpPr>
      <p:grpSpPr>
        <a:xfrm>
          <a:off x="0" y="0"/>
          <a:ext cx="0" cy="0"/>
          <a:chOff x="0" y="0"/>
          <a:chExt cx="0" cy="0"/>
        </a:xfrm>
      </p:grpSpPr>
      <p:sp>
        <p:nvSpPr>
          <p:cNvPr id="22" name="Google Shape;22;p4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41"/>
          <p:cNvSpPr txBox="1">
            <a:spLocks noGrp="1"/>
          </p:cNvSpPr>
          <p:nvPr>
            <p:ph type="body" idx="1"/>
          </p:nvPr>
        </p:nvSpPr>
        <p:spPr>
          <a:xfrm>
            <a:off x="838200" y="1825625"/>
            <a:ext cx="10515600" cy="4351339"/>
          </a:xfrm>
          <a:prstGeom prst="rect">
            <a:avLst/>
          </a:prstGeom>
          <a:noFill/>
          <a:ln>
            <a:noFill/>
          </a:ln>
        </p:spPr>
        <p:txBody>
          <a:bodyPr spcFirstLastPara="1" wrap="square" lIns="91425" tIns="45700" rIns="91425" bIns="45700" anchor="t" anchorCtr="0">
            <a:normAutofit/>
          </a:bodyPr>
          <a:lstStyle>
            <a:lvl1pPr marL="457189" lvl="0" indent="-342891" algn="l">
              <a:lnSpc>
                <a:spcPct val="90000"/>
              </a:lnSpc>
              <a:spcBef>
                <a:spcPts val="1000"/>
              </a:spcBef>
              <a:spcAft>
                <a:spcPts val="0"/>
              </a:spcAft>
              <a:buClr>
                <a:schemeClr val="dk1"/>
              </a:buClr>
              <a:buSzPts val="1800"/>
              <a:buChar char="•"/>
              <a:defRPr/>
            </a:lvl1pPr>
            <a:lvl2pPr marL="914377" lvl="1" indent="-342891" algn="l">
              <a:lnSpc>
                <a:spcPct val="90000"/>
              </a:lnSpc>
              <a:spcBef>
                <a:spcPts val="500"/>
              </a:spcBef>
              <a:spcAft>
                <a:spcPts val="0"/>
              </a:spcAft>
              <a:buClr>
                <a:schemeClr val="dk1"/>
              </a:buClr>
              <a:buSzPts val="1800"/>
              <a:buChar char="•"/>
              <a:defRPr/>
            </a:lvl2pPr>
            <a:lvl3pPr marL="1371566" lvl="2" indent="-342891" algn="l">
              <a:lnSpc>
                <a:spcPct val="90000"/>
              </a:lnSpc>
              <a:spcBef>
                <a:spcPts val="500"/>
              </a:spcBef>
              <a:spcAft>
                <a:spcPts val="0"/>
              </a:spcAft>
              <a:buClr>
                <a:schemeClr val="dk1"/>
              </a:buClr>
              <a:buSzPts val="1800"/>
              <a:buChar char="•"/>
              <a:defRPr/>
            </a:lvl3pPr>
            <a:lvl4pPr marL="1828754" lvl="3" indent="-342891" algn="l">
              <a:lnSpc>
                <a:spcPct val="90000"/>
              </a:lnSpc>
              <a:spcBef>
                <a:spcPts val="500"/>
              </a:spcBef>
              <a:spcAft>
                <a:spcPts val="0"/>
              </a:spcAft>
              <a:buClr>
                <a:schemeClr val="dk1"/>
              </a:buClr>
              <a:buSzPts val="1800"/>
              <a:buChar char="•"/>
              <a:defRPr/>
            </a:lvl4pPr>
            <a:lvl5pPr marL="2285943" lvl="4" indent="-342891" algn="l">
              <a:lnSpc>
                <a:spcPct val="90000"/>
              </a:lnSpc>
              <a:spcBef>
                <a:spcPts val="500"/>
              </a:spcBef>
              <a:spcAft>
                <a:spcPts val="0"/>
              </a:spcAft>
              <a:buClr>
                <a:schemeClr val="dk1"/>
              </a:buClr>
              <a:buSzPts val="1800"/>
              <a:buChar char="•"/>
              <a:defRPr/>
            </a:lvl5pPr>
            <a:lvl6pPr marL="2743131" lvl="5" indent="-342891" algn="l">
              <a:lnSpc>
                <a:spcPct val="90000"/>
              </a:lnSpc>
              <a:spcBef>
                <a:spcPts val="500"/>
              </a:spcBef>
              <a:spcAft>
                <a:spcPts val="0"/>
              </a:spcAft>
              <a:buClr>
                <a:schemeClr val="dk1"/>
              </a:buClr>
              <a:buSzPts val="1800"/>
              <a:buChar char="•"/>
              <a:defRPr/>
            </a:lvl6pPr>
            <a:lvl7pPr marL="3200320" lvl="6" indent="-342891" algn="l">
              <a:lnSpc>
                <a:spcPct val="90000"/>
              </a:lnSpc>
              <a:spcBef>
                <a:spcPts val="500"/>
              </a:spcBef>
              <a:spcAft>
                <a:spcPts val="0"/>
              </a:spcAft>
              <a:buClr>
                <a:schemeClr val="dk1"/>
              </a:buClr>
              <a:buSzPts val="1800"/>
              <a:buChar char="•"/>
              <a:defRPr/>
            </a:lvl7pPr>
            <a:lvl8pPr marL="3657509" lvl="7" indent="-342891" algn="l">
              <a:lnSpc>
                <a:spcPct val="90000"/>
              </a:lnSpc>
              <a:spcBef>
                <a:spcPts val="500"/>
              </a:spcBef>
              <a:spcAft>
                <a:spcPts val="0"/>
              </a:spcAft>
              <a:buClr>
                <a:schemeClr val="dk1"/>
              </a:buClr>
              <a:buSzPts val="1800"/>
              <a:buChar char="•"/>
              <a:defRPr/>
            </a:lvl8pPr>
            <a:lvl9pPr marL="4114697" lvl="8" indent="-342891" algn="l">
              <a:lnSpc>
                <a:spcPct val="90000"/>
              </a:lnSpc>
              <a:spcBef>
                <a:spcPts val="500"/>
              </a:spcBef>
              <a:spcAft>
                <a:spcPts val="0"/>
              </a:spcAft>
              <a:buClr>
                <a:schemeClr val="dk1"/>
              </a:buClr>
              <a:buSzPts val="1800"/>
              <a:buChar char="•"/>
              <a:defRPr/>
            </a:lvl9pPr>
          </a:lstStyle>
          <a:p>
            <a:endParaRPr/>
          </a:p>
        </p:txBody>
      </p:sp>
      <p:sp>
        <p:nvSpPr>
          <p:cNvPr id="24" name="Google Shape;24;p41"/>
          <p:cNvSpPr txBox="1">
            <a:spLocks noGrp="1"/>
          </p:cNvSpPr>
          <p:nvPr>
            <p:ph type="dt" idx="10"/>
          </p:nvPr>
        </p:nvSpPr>
        <p:spPr>
          <a:xfrm>
            <a:off x="838200" y="6356351"/>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41"/>
          <p:cNvSpPr txBox="1">
            <a:spLocks noGrp="1"/>
          </p:cNvSpPr>
          <p:nvPr>
            <p:ph type="ftr" idx="11"/>
          </p:nvPr>
        </p:nvSpPr>
        <p:spPr>
          <a:xfrm>
            <a:off x="4038600" y="6356351"/>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41"/>
          <p:cNvSpPr txBox="1">
            <a:spLocks noGrp="1"/>
          </p:cNvSpPr>
          <p:nvPr>
            <p:ph type="sldNum" idx="12"/>
          </p:nvPr>
        </p:nvSpPr>
        <p:spPr>
          <a:xfrm>
            <a:off x="8610600" y="6356351"/>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8928451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2.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5AB07E5B-2EC0-4EC8-A37E-FA2B6F14607D}" type="datetimeFigureOut">
              <a:rPr lang="en-GB" smtClean="0"/>
              <a:t>24/03/2023</a:t>
            </a:fld>
            <a:endParaRPr lang="en-GB"/>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AE0E1A1D-F28C-4964-A173-28D9A35C2286}" type="slidenum">
              <a:rPr lang="en-GB" smtClean="0"/>
              <a:t>‹#›</a:t>
            </a:fld>
            <a:endParaRPr lang="en-GB"/>
          </a:p>
        </p:txBody>
      </p:sp>
    </p:spTree>
    <p:extLst>
      <p:ext uri="{BB962C8B-B14F-4D97-AF65-F5344CB8AC3E}">
        <p14:creationId xmlns:p14="http://schemas.microsoft.com/office/powerpoint/2010/main" val="1971001080"/>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
        <p:nvSpPr>
          <p:cNvPr id="52" name="Google Shape;52;p13"/>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1600"/>
              </a:spcBef>
              <a:spcAft>
                <a:spcPts val="0"/>
              </a:spcAft>
              <a:buClr>
                <a:schemeClr val="dk2"/>
              </a:buClr>
              <a:buSzPts val="1400"/>
              <a:buChar char="○"/>
              <a:defRPr>
                <a:solidFill>
                  <a:schemeClr val="dk2"/>
                </a:solidFill>
              </a:defRPr>
            </a:lvl2pPr>
            <a:lvl3pPr marL="1371600" lvl="2" indent="-317500" rtl="0">
              <a:lnSpc>
                <a:spcPct val="115000"/>
              </a:lnSpc>
              <a:spcBef>
                <a:spcPts val="1600"/>
              </a:spcBef>
              <a:spcAft>
                <a:spcPts val="0"/>
              </a:spcAft>
              <a:buClr>
                <a:schemeClr val="dk2"/>
              </a:buClr>
              <a:buSzPts val="1400"/>
              <a:buChar char="■"/>
              <a:defRPr>
                <a:solidFill>
                  <a:schemeClr val="dk2"/>
                </a:solidFill>
              </a:defRPr>
            </a:lvl3pPr>
            <a:lvl4pPr marL="1828800" lvl="3" indent="-317500" rtl="0">
              <a:lnSpc>
                <a:spcPct val="115000"/>
              </a:lnSpc>
              <a:spcBef>
                <a:spcPts val="1600"/>
              </a:spcBef>
              <a:spcAft>
                <a:spcPts val="0"/>
              </a:spcAft>
              <a:buClr>
                <a:schemeClr val="dk2"/>
              </a:buClr>
              <a:buSzPts val="1400"/>
              <a:buChar char="●"/>
              <a:defRPr>
                <a:solidFill>
                  <a:schemeClr val="dk2"/>
                </a:solidFill>
              </a:defRPr>
            </a:lvl4pPr>
            <a:lvl5pPr marL="2286000" lvl="4" indent="-317500" rtl="0">
              <a:lnSpc>
                <a:spcPct val="115000"/>
              </a:lnSpc>
              <a:spcBef>
                <a:spcPts val="1600"/>
              </a:spcBef>
              <a:spcAft>
                <a:spcPts val="0"/>
              </a:spcAft>
              <a:buClr>
                <a:schemeClr val="dk2"/>
              </a:buClr>
              <a:buSzPts val="1400"/>
              <a:buChar char="○"/>
              <a:defRPr>
                <a:solidFill>
                  <a:schemeClr val="dk2"/>
                </a:solidFill>
              </a:defRPr>
            </a:lvl5pPr>
            <a:lvl6pPr marL="2743200" lvl="5" indent="-317500" rtl="0">
              <a:lnSpc>
                <a:spcPct val="115000"/>
              </a:lnSpc>
              <a:spcBef>
                <a:spcPts val="1600"/>
              </a:spcBef>
              <a:spcAft>
                <a:spcPts val="0"/>
              </a:spcAft>
              <a:buClr>
                <a:schemeClr val="dk2"/>
              </a:buClr>
              <a:buSzPts val="1400"/>
              <a:buChar char="■"/>
              <a:defRPr>
                <a:solidFill>
                  <a:schemeClr val="dk2"/>
                </a:solidFill>
              </a:defRPr>
            </a:lvl6pPr>
            <a:lvl7pPr marL="3200400" lvl="6" indent="-317500" rtl="0">
              <a:lnSpc>
                <a:spcPct val="115000"/>
              </a:lnSpc>
              <a:spcBef>
                <a:spcPts val="1600"/>
              </a:spcBef>
              <a:spcAft>
                <a:spcPts val="0"/>
              </a:spcAft>
              <a:buClr>
                <a:schemeClr val="dk2"/>
              </a:buClr>
              <a:buSzPts val="1400"/>
              <a:buChar char="●"/>
              <a:defRPr>
                <a:solidFill>
                  <a:schemeClr val="dk2"/>
                </a:solidFill>
              </a:defRPr>
            </a:lvl7pPr>
            <a:lvl8pPr marL="3657600" lvl="7" indent="-317500" rtl="0">
              <a:lnSpc>
                <a:spcPct val="115000"/>
              </a:lnSpc>
              <a:spcBef>
                <a:spcPts val="1600"/>
              </a:spcBef>
              <a:spcAft>
                <a:spcPts val="0"/>
              </a:spcAft>
              <a:buClr>
                <a:schemeClr val="dk2"/>
              </a:buClr>
              <a:buSzPts val="1400"/>
              <a:buChar char="○"/>
              <a:defRPr>
                <a:solidFill>
                  <a:schemeClr val="dk2"/>
                </a:solidFill>
              </a:defRPr>
            </a:lvl8pPr>
            <a:lvl9pPr marL="4114800" lvl="8" indent="-317500" rtl="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53" name="Google Shape;53;p1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lgn="r" rtl="0">
              <a:buNone/>
              <a:defRPr sz="1333">
                <a:solidFill>
                  <a:schemeClr val="dk2"/>
                </a:solidFill>
              </a:defRPr>
            </a:lvl1pPr>
            <a:lvl2pPr lvl="1" algn="r" rtl="0">
              <a:buNone/>
              <a:defRPr sz="1333">
                <a:solidFill>
                  <a:schemeClr val="dk2"/>
                </a:solidFill>
              </a:defRPr>
            </a:lvl2pPr>
            <a:lvl3pPr lvl="2" algn="r" rtl="0">
              <a:buNone/>
              <a:defRPr sz="1333">
                <a:solidFill>
                  <a:schemeClr val="dk2"/>
                </a:solidFill>
              </a:defRPr>
            </a:lvl3pPr>
            <a:lvl4pPr lvl="3" algn="r" rtl="0">
              <a:buNone/>
              <a:defRPr sz="1333">
                <a:solidFill>
                  <a:schemeClr val="dk2"/>
                </a:solidFill>
              </a:defRPr>
            </a:lvl4pPr>
            <a:lvl5pPr lvl="4" algn="r" rtl="0">
              <a:buNone/>
              <a:defRPr sz="1333">
                <a:solidFill>
                  <a:schemeClr val="dk2"/>
                </a:solidFill>
              </a:defRPr>
            </a:lvl5pPr>
            <a:lvl6pPr lvl="5" algn="r" rtl="0">
              <a:buNone/>
              <a:defRPr sz="1333">
                <a:solidFill>
                  <a:schemeClr val="dk2"/>
                </a:solidFill>
              </a:defRPr>
            </a:lvl6pPr>
            <a:lvl7pPr lvl="6" algn="r" rtl="0">
              <a:buNone/>
              <a:defRPr sz="1333">
                <a:solidFill>
                  <a:schemeClr val="dk2"/>
                </a:solidFill>
              </a:defRPr>
            </a:lvl7pPr>
            <a:lvl8pPr lvl="7" algn="r" rtl="0">
              <a:buNone/>
              <a:defRPr sz="1333">
                <a:solidFill>
                  <a:schemeClr val="dk2"/>
                </a:solidFill>
              </a:defRPr>
            </a:lvl8pPr>
            <a:lvl9pPr lvl="8" algn="r" rtl="0">
              <a:buNone/>
              <a:defRPr sz="1333">
                <a:solidFill>
                  <a:schemeClr val="dk2"/>
                </a:solidFill>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 bg1="lt1" tx1="dk1" bg2="dk2" tx2="lt2" accent1="accent1" accent2="accent2" accent3="accent3" accent4="accent4" accent5="accent5" accent6="accent6" hlink="hlink" folHlink="folHlink"/>
  <p:sldLayoutIdLst>
    <p:sldLayoutId id="2147483659" r:id="rId1"/>
    <p:sldLayoutId id="2147483660" r:id="rId2"/>
    <p:sldLayoutId id="2147483661" r:id="rId3"/>
    <p:sldLayoutId id="2147483663" r:id="rId4"/>
    <p:sldLayoutId id="2147483664" r:id="rId5"/>
    <p:sldLayoutId id="2147483665" r:id="rId6"/>
    <p:sldLayoutId id="2147483666" r:id="rId7"/>
    <p:sldLayoutId id="2147483667" r:id="rId8"/>
    <p:sldLayoutId id="2147483668" r:id="rId9"/>
    <p:sldLayoutId id="2147483669" r:id="rId10"/>
    <p:sldLayoutId id="2147483672"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video" Target="https://www.youtube.com/embed/-05yWWBuQwg?feature=oembed"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video" Target="https://www.youtube.com/embed/RG0XN4ccvWQ?feature=oembed"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7.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14.xml.rels><?xml version="1.0" encoding="UTF-8" standalone="yes"?>
<Relationships xmlns="http://schemas.openxmlformats.org/package/2006/relationships"><Relationship Id="rId2" Type="http://schemas.openxmlformats.org/officeDocument/2006/relationships/hyperlink" Target="https://hwbwave15.sharepoint.com/:x:/r/sites/673/victoria/_layouts/15/Doc.aspx?sourcedoc=%7BEB1D268F-F5BB-4FA2-BB4D-255421F3FC3B%7D&amp;file=RSE%20CODE%20CURRICULUM%20MAPPING%20TOOL.xlsx&amp;action=default&amp;mobileredirect=true"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s://jigsawpshe.online/materials/pshe-primary/"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www.disgracesonthemenu.com/2011/11/search-queries.html" TargetMode="External"/><Relationship Id="rId2" Type="http://schemas.openxmlformats.org/officeDocument/2006/relationships/image" Target="../media/image1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a:t>RSE in the New Curriculum</a:t>
            </a:r>
          </a:p>
        </p:txBody>
      </p:sp>
      <p:sp>
        <p:nvSpPr>
          <p:cNvPr id="3" name="Subtitle 2"/>
          <p:cNvSpPr>
            <a:spLocks noGrp="1"/>
          </p:cNvSpPr>
          <p:nvPr>
            <p:ph type="subTitle" idx="1"/>
          </p:nvPr>
        </p:nvSpPr>
        <p:spPr/>
        <p:txBody>
          <a:bodyPr/>
          <a:lstStyle/>
          <a:p>
            <a:r>
              <a:rPr lang="en-GB" b="1"/>
              <a:t>Autumn 2022</a:t>
            </a:r>
          </a:p>
        </p:txBody>
      </p:sp>
    </p:spTree>
    <p:extLst>
      <p:ext uri="{BB962C8B-B14F-4D97-AF65-F5344CB8AC3E}">
        <p14:creationId xmlns:p14="http://schemas.microsoft.com/office/powerpoint/2010/main" val="11234588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Relationships and Sexuality Education">
            <a:hlinkClick r:id="" action="ppaction://media"/>
            <a:extLst>
              <a:ext uri="{FF2B5EF4-FFF2-40B4-BE49-F238E27FC236}">
                <a16:creationId xmlns:a16="http://schemas.microsoft.com/office/drawing/2014/main" id="{50D23FF3-BE08-96CB-A0A8-EEEFAB4EFD0E}"/>
              </a:ext>
            </a:extLst>
          </p:cNvPr>
          <p:cNvPicPr>
            <a:picLocks noRot="1" noChangeAspect="1"/>
          </p:cNvPicPr>
          <p:nvPr>
            <a:videoFile r:link="rId1"/>
          </p:nvPr>
        </p:nvPicPr>
        <p:blipFill>
          <a:blip r:embed="rId3"/>
          <a:stretch>
            <a:fillRect/>
          </a:stretch>
        </p:blipFill>
        <p:spPr>
          <a:xfrm>
            <a:off x="254000" y="107431"/>
            <a:ext cx="11710736" cy="6637421"/>
          </a:xfrm>
          <a:prstGeom prst="rect">
            <a:avLst/>
          </a:prstGeom>
        </p:spPr>
      </p:pic>
    </p:spTree>
    <p:extLst>
      <p:ext uri="{BB962C8B-B14F-4D97-AF65-F5344CB8AC3E}">
        <p14:creationId xmlns:p14="http://schemas.microsoft.com/office/powerpoint/2010/main" val="4424387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3C2D7E-3F2E-404E-9B30-CB12DC972D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1F7FD00-BF97-4325-B7C2-E451F20840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06695"/>
          </a:xfrm>
          <a:prstGeom prst="rect">
            <a:avLst/>
          </a:prstGeom>
          <a:solidFill>
            <a:schemeClr val="tx2">
              <a:lumMod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843391" y="624110"/>
            <a:ext cx="9383408" cy="1280890"/>
          </a:xfrm>
        </p:spPr>
        <p:txBody>
          <a:bodyPr>
            <a:normAutofit/>
          </a:bodyPr>
          <a:lstStyle/>
          <a:p>
            <a:r>
              <a:rPr lang="en-GB" b="1">
                <a:solidFill>
                  <a:srgbClr val="FFFFFF"/>
                </a:solidFill>
              </a:rPr>
              <a:t>The RSE Code</a:t>
            </a:r>
          </a:p>
        </p:txBody>
      </p:sp>
      <p:sp>
        <p:nvSpPr>
          <p:cNvPr id="12" name="Freeform 11">
            <a:extLst>
              <a:ext uri="{FF2B5EF4-FFF2-40B4-BE49-F238E27FC236}">
                <a16:creationId xmlns:a16="http://schemas.microsoft.com/office/drawing/2014/main" id="{179B5294-DA4E-4926-B14A-DD6E07A12F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29" name="Content Placeholder 2"/>
          <p:cNvSpPr>
            <a:spLocks noGrp="1"/>
          </p:cNvSpPr>
          <p:nvPr>
            <p:ph idx="1"/>
          </p:nvPr>
        </p:nvSpPr>
        <p:spPr>
          <a:xfrm>
            <a:off x="74775" y="2465779"/>
            <a:ext cx="6170980" cy="3287292"/>
          </a:xfrm>
        </p:spPr>
        <p:txBody>
          <a:bodyPr vert="horz" lIns="91440" tIns="45720" rIns="91440" bIns="45720" rtlCol="0" anchor="t">
            <a:noAutofit/>
          </a:bodyPr>
          <a:lstStyle/>
          <a:p>
            <a:pPr marL="0" indent="0">
              <a:lnSpc>
                <a:spcPct val="90000"/>
              </a:lnSpc>
              <a:buNone/>
            </a:pPr>
            <a:r>
              <a:rPr lang="en-GB" sz="2800" b="1"/>
              <a:t>The Code: </a:t>
            </a:r>
            <a:endParaRPr lang="en-US" sz="2800" b="1"/>
          </a:p>
          <a:p>
            <a:pPr marL="0" indent="0">
              <a:lnSpc>
                <a:spcPct val="90000"/>
              </a:lnSpc>
              <a:buNone/>
            </a:pPr>
            <a:r>
              <a:rPr lang="en-GB" sz="2800" b="1"/>
              <a:t>•</a:t>
            </a:r>
            <a:r>
              <a:rPr lang="en-GB" sz="2800"/>
              <a:t> gives clarity about what schools are legally required to include in their curriculum; </a:t>
            </a:r>
            <a:endParaRPr lang="en-US" sz="2800"/>
          </a:p>
          <a:p>
            <a:pPr marL="0" indent="0">
              <a:lnSpc>
                <a:spcPct val="90000"/>
              </a:lnSpc>
              <a:buNone/>
            </a:pPr>
            <a:r>
              <a:rPr lang="en-GB" sz="2800"/>
              <a:t>• helps schools make decisions about what learning is developmentally appropriate; </a:t>
            </a:r>
            <a:endParaRPr lang="en-US" sz="2800"/>
          </a:p>
          <a:p>
            <a:pPr marL="0" indent="0">
              <a:lnSpc>
                <a:spcPct val="90000"/>
              </a:lnSpc>
              <a:buNone/>
            </a:pPr>
            <a:r>
              <a:rPr lang="en-GB" sz="2800"/>
              <a:t>• gives transparency to parents and carers about what their children will learn about.</a:t>
            </a:r>
            <a:endParaRPr lang="en-US" sz="2800"/>
          </a:p>
        </p:txBody>
      </p:sp>
      <p:pic>
        <p:nvPicPr>
          <p:cNvPr id="3" name="Picture 3" descr="Text, letter&#10;&#10;Description automatically generated">
            <a:extLst>
              <a:ext uri="{FF2B5EF4-FFF2-40B4-BE49-F238E27FC236}">
                <a16:creationId xmlns:a16="http://schemas.microsoft.com/office/drawing/2014/main" id="{9A3613D9-2665-49EF-B7BD-75BA74DB282B}"/>
              </a:ext>
            </a:extLst>
          </p:cNvPr>
          <p:cNvPicPr>
            <a:picLocks noChangeAspect="1"/>
          </p:cNvPicPr>
          <p:nvPr/>
        </p:nvPicPr>
        <p:blipFill>
          <a:blip r:embed="rId2"/>
          <a:stretch>
            <a:fillRect/>
          </a:stretch>
        </p:blipFill>
        <p:spPr>
          <a:xfrm>
            <a:off x="6751608" y="2459445"/>
            <a:ext cx="5287992" cy="4138847"/>
          </a:xfrm>
          <a:prstGeom prst="rect">
            <a:avLst/>
          </a:prstGeom>
        </p:spPr>
      </p:pic>
      <p:pic>
        <p:nvPicPr>
          <p:cNvPr id="4" name="Picture 4" descr="Text&#10;&#10;Description automatically generated">
            <a:extLst>
              <a:ext uri="{FF2B5EF4-FFF2-40B4-BE49-F238E27FC236}">
                <a16:creationId xmlns:a16="http://schemas.microsoft.com/office/drawing/2014/main" id="{9BB425C8-FEF5-5557-AB68-4FCBB1E7EBC8}"/>
              </a:ext>
            </a:extLst>
          </p:cNvPr>
          <p:cNvPicPr>
            <a:picLocks noChangeAspect="1"/>
          </p:cNvPicPr>
          <p:nvPr/>
        </p:nvPicPr>
        <p:blipFill>
          <a:blip r:embed="rId3"/>
          <a:stretch>
            <a:fillRect/>
          </a:stretch>
        </p:blipFill>
        <p:spPr>
          <a:xfrm>
            <a:off x="6204284" y="2462410"/>
            <a:ext cx="4574674" cy="1311548"/>
          </a:xfrm>
          <a:prstGeom prst="rect">
            <a:avLst/>
          </a:prstGeom>
        </p:spPr>
      </p:pic>
    </p:spTree>
    <p:extLst>
      <p:ext uri="{BB962C8B-B14F-4D97-AF65-F5344CB8AC3E}">
        <p14:creationId xmlns:p14="http://schemas.microsoft.com/office/powerpoint/2010/main" val="3876623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3C2D7E-3F2E-404E-9B30-CB12DC972D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1F7FD00-BF97-4325-B7C2-E451F20840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06695"/>
          </a:xfrm>
          <a:prstGeom prst="rect">
            <a:avLst/>
          </a:prstGeom>
          <a:solidFill>
            <a:schemeClr val="tx2">
              <a:lumMod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843391" y="624110"/>
            <a:ext cx="9383408" cy="1280890"/>
          </a:xfrm>
        </p:spPr>
        <p:txBody>
          <a:bodyPr>
            <a:normAutofit/>
          </a:bodyPr>
          <a:lstStyle/>
          <a:p>
            <a:r>
              <a:rPr lang="en-GB" b="1">
                <a:solidFill>
                  <a:srgbClr val="FFFFFF"/>
                </a:solidFill>
              </a:rPr>
              <a:t>The RSE Code</a:t>
            </a:r>
          </a:p>
        </p:txBody>
      </p:sp>
      <p:sp>
        <p:nvSpPr>
          <p:cNvPr id="12" name="Freeform 11">
            <a:extLst>
              <a:ext uri="{FF2B5EF4-FFF2-40B4-BE49-F238E27FC236}">
                <a16:creationId xmlns:a16="http://schemas.microsoft.com/office/drawing/2014/main" id="{179B5294-DA4E-4926-B14A-DD6E07A12F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29" name="Content Placeholder 2"/>
          <p:cNvSpPr>
            <a:spLocks noGrp="1"/>
          </p:cNvSpPr>
          <p:nvPr>
            <p:ph idx="1"/>
          </p:nvPr>
        </p:nvSpPr>
        <p:spPr>
          <a:xfrm>
            <a:off x="362322" y="2623930"/>
            <a:ext cx="11476225" cy="3287292"/>
          </a:xfrm>
        </p:spPr>
        <p:txBody>
          <a:bodyPr vert="horz" lIns="91440" tIns="45720" rIns="91440" bIns="45720" rtlCol="0" anchor="t">
            <a:noAutofit/>
          </a:bodyPr>
          <a:lstStyle/>
          <a:p>
            <a:pPr marL="0" indent="0">
              <a:lnSpc>
                <a:spcPct val="90000"/>
              </a:lnSpc>
              <a:buNone/>
            </a:pPr>
            <a:r>
              <a:rPr lang="en-GB" sz="2400" b="1"/>
              <a:t>Content within the RSE Code is set out in three broad and interlinked strands:</a:t>
            </a:r>
          </a:p>
          <a:p>
            <a:pPr marL="0" indent="0">
              <a:lnSpc>
                <a:spcPct val="90000"/>
              </a:lnSpc>
              <a:buNone/>
            </a:pPr>
            <a:endParaRPr lang="en-GB" sz="2000" b="1"/>
          </a:p>
          <a:p>
            <a:pPr>
              <a:lnSpc>
                <a:spcPct val="90000"/>
              </a:lnSpc>
            </a:pPr>
            <a:r>
              <a:rPr lang="en-GB" sz="2000" b="1"/>
              <a:t>Relationships and identity - </a:t>
            </a:r>
            <a:r>
              <a:rPr lang="en-GB" sz="2000"/>
              <a:t>helping learners develop the skills they need to develop healthy, safe, and fulfilling relationships with others and helping them to make sense of their thoughts and feelings. </a:t>
            </a:r>
          </a:p>
          <a:p>
            <a:pPr>
              <a:lnSpc>
                <a:spcPct val="90000"/>
              </a:lnSpc>
            </a:pPr>
            <a:r>
              <a:rPr lang="en-GB" sz="2000"/>
              <a:t>• </a:t>
            </a:r>
            <a:r>
              <a:rPr lang="en-GB" sz="2000" b="1"/>
              <a:t>Sexual health and well-being - </a:t>
            </a:r>
            <a:r>
              <a:rPr lang="en-GB" sz="2000"/>
              <a:t>helping learners to draw on factual sources regarding their sexual and reproductive health and well-being, allowing them to make informed decisions throughout their lives. </a:t>
            </a:r>
          </a:p>
          <a:p>
            <a:pPr>
              <a:lnSpc>
                <a:spcPct val="90000"/>
              </a:lnSpc>
            </a:pPr>
            <a:r>
              <a:rPr lang="en-GB" sz="2000"/>
              <a:t>• </a:t>
            </a:r>
            <a:r>
              <a:rPr lang="en-GB" sz="2000" b="1"/>
              <a:t>Empowerment, safety and respect - </a:t>
            </a:r>
            <a:r>
              <a:rPr lang="en-GB" sz="2000"/>
              <a:t>helping to protect learners from all forms of discrimination, violence, abuse and neglect and enabling them to recognise unsafe or harmful relationships and situations, supporting them to recognise when, how and where to seek support and advice.</a:t>
            </a:r>
          </a:p>
        </p:txBody>
      </p:sp>
    </p:spTree>
    <p:extLst>
      <p:ext uri="{BB962C8B-B14F-4D97-AF65-F5344CB8AC3E}">
        <p14:creationId xmlns:p14="http://schemas.microsoft.com/office/powerpoint/2010/main" val="5554770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20" name="Rectangle 8">
            <a:extLst>
              <a:ext uri="{FF2B5EF4-FFF2-40B4-BE49-F238E27FC236}">
                <a16:creationId xmlns:a16="http://schemas.microsoft.com/office/drawing/2014/main" id="{F966DD2F-FBF5-41CE-A3F4-565352D95D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794897" y="624110"/>
            <a:ext cx="9712998" cy="1280890"/>
          </a:xfrm>
        </p:spPr>
        <p:txBody>
          <a:bodyPr>
            <a:normAutofit/>
          </a:bodyPr>
          <a:lstStyle/>
          <a:p>
            <a:r>
              <a:rPr lang="en-GB" b="1"/>
              <a:t>Three age phases</a:t>
            </a:r>
          </a:p>
        </p:txBody>
      </p:sp>
      <p:sp>
        <p:nvSpPr>
          <p:cNvPr id="21" name="Rectangle 10">
            <a:extLst>
              <a:ext uri="{FF2B5EF4-FFF2-40B4-BE49-F238E27FC236}">
                <a16:creationId xmlns:a16="http://schemas.microsoft.com/office/drawing/2014/main" id="{F46FCE2B-F2D2-466E-B0AA-8E341DB498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11">
            <a:extLst>
              <a:ext uri="{FF2B5EF4-FFF2-40B4-BE49-F238E27FC236}">
                <a16:creationId xmlns:a16="http://schemas.microsoft.com/office/drawing/2014/main" id="{2BD31C98-199A-4722-A1A5-4393A43E74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graphicFrame>
        <p:nvGraphicFramePr>
          <p:cNvPr id="23" name="Content Placeholder 2">
            <a:extLst>
              <a:ext uri="{FF2B5EF4-FFF2-40B4-BE49-F238E27FC236}">
                <a16:creationId xmlns:a16="http://schemas.microsoft.com/office/drawing/2014/main" id="{49B27081-457E-4011-A189-DD30A631A465}"/>
              </a:ext>
            </a:extLst>
          </p:cNvPr>
          <p:cNvGraphicFramePr>
            <a:graphicFrameLocks noGrp="1"/>
          </p:cNvGraphicFramePr>
          <p:nvPr>
            <p:ph idx="1"/>
            <p:extLst>
              <p:ext uri="{D42A27DB-BD31-4B8C-83A1-F6EECF244321}">
                <p14:modId xmlns:p14="http://schemas.microsoft.com/office/powerpoint/2010/main" val="2864032835"/>
              </p:ext>
            </p:extLst>
          </p:nvPr>
        </p:nvGraphicFramePr>
        <p:xfrm>
          <a:off x="732390" y="1600505"/>
          <a:ext cx="11176812" cy="493109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464179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a:t>Developmentally appropriate</a:t>
            </a:r>
          </a:p>
        </p:txBody>
      </p:sp>
      <p:graphicFrame>
        <p:nvGraphicFramePr>
          <p:cNvPr id="5" name="Content Placeholder 2">
            <a:extLst>
              <a:ext uri="{FF2B5EF4-FFF2-40B4-BE49-F238E27FC236}">
                <a16:creationId xmlns:a16="http://schemas.microsoft.com/office/drawing/2014/main" id="{F7C55719-2FA4-7757-A5A1-DA41717895D2}"/>
              </a:ext>
            </a:extLst>
          </p:cNvPr>
          <p:cNvGraphicFramePr>
            <a:graphicFrameLocks noGrp="1"/>
          </p:cNvGraphicFramePr>
          <p:nvPr>
            <p:ph idx="1"/>
            <p:extLst>
              <p:ext uri="{D42A27DB-BD31-4B8C-83A1-F6EECF244321}">
                <p14:modId xmlns:p14="http://schemas.microsoft.com/office/powerpoint/2010/main" val="499676396"/>
              </p:ext>
            </p:extLst>
          </p:nvPr>
        </p:nvGraphicFramePr>
        <p:xfrm>
          <a:off x="1033015" y="1715037"/>
          <a:ext cx="10761371" cy="44108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829110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01529" y="92149"/>
            <a:ext cx="11183309" cy="1798474"/>
          </a:xfrm>
        </p:spPr>
        <p:txBody>
          <a:bodyPr/>
          <a:lstStyle/>
          <a:p>
            <a:r>
              <a:rPr lang="en-GB" b="1"/>
              <a:t>Common Misconceptions and Information from Owain Lloyd Director of Education </a:t>
            </a:r>
          </a:p>
        </p:txBody>
      </p:sp>
      <p:pic>
        <p:nvPicPr>
          <p:cNvPr id="9" name="Online Media 8" title="What will primary children be taught?">
            <a:hlinkClick r:id="" action="ppaction://media"/>
            <a:extLst>
              <a:ext uri="{FF2B5EF4-FFF2-40B4-BE49-F238E27FC236}">
                <a16:creationId xmlns:a16="http://schemas.microsoft.com/office/drawing/2014/main" id="{B659BA37-429B-1A2B-7895-D4CF9D3A064F}"/>
              </a:ext>
            </a:extLst>
          </p:cNvPr>
          <p:cNvPicPr>
            <a:picLocks noRot="1" noChangeAspect="1"/>
          </p:cNvPicPr>
          <p:nvPr>
            <a:videoFile r:link="rId1"/>
          </p:nvPr>
        </p:nvPicPr>
        <p:blipFill>
          <a:blip r:embed="rId3"/>
          <a:stretch>
            <a:fillRect/>
          </a:stretch>
        </p:blipFill>
        <p:spPr>
          <a:xfrm>
            <a:off x="1737895" y="1393658"/>
            <a:ext cx="9144000" cy="5273842"/>
          </a:xfrm>
          <a:prstGeom prst="rect">
            <a:avLst/>
          </a:prstGeom>
        </p:spPr>
      </p:pic>
    </p:spTree>
    <p:extLst>
      <p:ext uri="{BB962C8B-B14F-4D97-AF65-F5344CB8AC3E}">
        <p14:creationId xmlns:p14="http://schemas.microsoft.com/office/powerpoint/2010/main" val="15822198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01529" y="92149"/>
            <a:ext cx="11183309" cy="1798474"/>
          </a:xfrm>
        </p:spPr>
        <p:txBody>
          <a:bodyPr/>
          <a:lstStyle/>
          <a:p>
            <a:r>
              <a:rPr lang="en-GB" b="1"/>
              <a:t>Common Misconceptions and Information from Owain Lloyd Director of Education </a:t>
            </a:r>
          </a:p>
        </p:txBody>
      </p:sp>
      <p:sp>
        <p:nvSpPr>
          <p:cNvPr id="3" name="Content Placeholder 2"/>
          <p:cNvSpPr>
            <a:spLocks noGrp="1"/>
          </p:cNvSpPr>
          <p:nvPr>
            <p:ph idx="1"/>
          </p:nvPr>
        </p:nvSpPr>
        <p:spPr>
          <a:xfrm>
            <a:off x="1807773" y="1403798"/>
            <a:ext cx="10471597" cy="4185452"/>
          </a:xfrm>
        </p:spPr>
        <p:txBody>
          <a:bodyPr vert="horz" lIns="91440" tIns="45720" rIns="91440" bIns="45720" rtlCol="0" anchor="t">
            <a:normAutofit/>
          </a:bodyPr>
          <a:lstStyle/>
          <a:p>
            <a:pPr marL="0" indent="0">
              <a:buNone/>
            </a:pPr>
            <a:r>
              <a:rPr lang="en-GB" sz="2400"/>
              <a:t>A common misconception is that learners will be taught about all the content within a particular strand from the beginning of a phase. This is not the case. Schools and settings need to carefully consider the </a:t>
            </a:r>
            <a:r>
              <a:rPr lang="en-GB" sz="2400" b="1"/>
              <a:t>continuum of learning within a particular phase</a:t>
            </a:r>
            <a:r>
              <a:rPr lang="en-GB" sz="2400"/>
              <a:t>, and sequence learning so that learners experience content in a way that is developmentally appropriate and</a:t>
            </a:r>
            <a:r>
              <a:rPr lang="en-GB" sz="2400" b="1"/>
              <a:t> builds upon their needs, experiences and existing and evolving knowledge</a:t>
            </a:r>
            <a:r>
              <a:rPr lang="en-GB" sz="2400"/>
              <a:t> of RSE.</a:t>
            </a:r>
          </a:p>
        </p:txBody>
      </p:sp>
      <p:pic>
        <p:nvPicPr>
          <p:cNvPr id="4" name="Picture 3"/>
          <p:cNvPicPr>
            <a:picLocks noChangeAspect="1"/>
          </p:cNvPicPr>
          <p:nvPr/>
        </p:nvPicPr>
        <p:blipFill>
          <a:blip r:embed="rId2"/>
          <a:stretch>
            <a:fillRect/>
          </a:stretch>
        </p:blipFill>
        <p:spPr>
          <a:xfrm rot="5400000">
            <a:off x="8205003" y="4499458"/>
            <a:ext cx="2562712" cy="1924030"/>
          </a:xfrm>
          <a:prstGeom prst="rect">
            <a:avLst/>
          </a:prstGeom>
        </p:spPr>
      </p:pic>
      <p:sp>
        <p:nvSpPr>
          <p:cNvPr id="6" name="Rectangle 5"/>
          <p:cNvSpPr/>
          <p:nvPr/>
        </p:nvSpPr>
        <p:spPr>
          <a:xfrm rot="18630323">
            <a:off x="9222948" y="3787881"/>
            <a:ext cx="288758" cy="359237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rot="2907803">
            <a:off x="9242206" y="3665287"/>
            <a:ext cx="288758" cy="359237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739268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01529" y="92149"/>
            <a:ext cx="11183309" cy="1798474"/>
          </a:xfrm>
        </p:spPr>
        <p:txBody>
          <a:bodyPr/>
          <a:lstStyle/>
          <a:p>
            <a:r>
              <a:rPr lang="en-GB" b="1"/>
              <a:t>Common Misconceptions and Information from Owain Lloyd Director of Education </a:t>
            </a:r>
          </a:p>
        </p:txBody>
      </p:sp>
      <p:pic>
        <p:nvPicPr>
          <p:cNvPr id="9" name="Picture 9" descr="Text&#10;&#10;Description automatically generated">
            <a:extLst>
              <a:ext uri="{FF2B5EF4-FFF2-40B4-BE49-F238E27FC236}">
                <a16:creationId xmlns:a16="http://schemas.microsoft.com/office/drawing/2014/main" id="{92102175-8031-BBBA-5873-686761F921D9}"/>
              </a:ext>
            </a:extLst>
          </p:cNvPr>
          <p:cNvPicPr>
            <a:picLocks noChangeAspect="1"/>
          </p:cNvPicPr>
          <p:nvPr/>
        </p:nvPicPr>
        <p:blipFill>
          <a:blip r:embed="rId2"/>
          <a:stretch>
            <a:fillRect/>
          </a:stretch>
        </p:blipFill>
        <p:spPr>
          <a:xfrm>
            <a:off x="1848928" y="1541950"/>
            <a:ext cx="10133162" cy="4953043"/>
          </a:xfrm>
          <a:prstGeom prst="rect">
            <a:avLst/>
          </a:prstGeom>
        </p:spPr>
      </p:pic>
    </p:spTree>
    <p:extLst>
      <p:ext uri="{BB962C8B-B14F-4D97-AF65-F5344CB8AC3E}">
        <p14:creationId xmlns:p14="http://schemas.microsoft.com/office/powerpoint/2010/main" val="40056327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16625" y="230410"/>
            <a:ext cx="10537287" cy="1280890"/>
          </a:xfrm>
        </p:spPr>
        <p:txBody>
          <a:bodyPr/>
          <a:lstStyle/>
          <a:p>
            <a:r>
              <a:rPr lang="en-GB" b="1"/>
              <a:t>How Do We Deliver The Content of the RSE Curriculum at Victoria?</a:t>
            </a:r>
          </a:p>
        </p:txBody>
      </p:sp>
      <p:sp>
        <p:nvSpPr>
          <p:cNvPr id="3" name="Content Placeholder 2"/>
          <p:cNvSpPr>
            <a:spLocks noGrp="1"/>
          </p:cNvSpPr>
          <p:nvPr>
            <p:ph idx="1"/>
          </p:nvPr>
        </p:nvSpPr>
        <p:spPr>
          <a:xfrm>
            <a:off x="1591099" y="1897487"/>
            <a:ext cx="10364273" cy="3777622"/>
          </a:xfrm>
        </p:spPr>
        <p:txBody>
          <a:bodyPr vert="horz" lIns="91440" tIns="45720" rIns="91440" bIns="45720" rtlCol="0" anchor="t">
            <a:noAutofit/>
          </a:bodyPr>
          <a:lstStyle/>
          <a:p>
            <a:r>
              <a:rPr lang="en-GB" sz="2800"/>
              <a:t>Jigsaw – whole school</a:t>
            </a:r>
          </a:p>
          <a:p>
            <a:r>
              <a:rPr lang="en-GB" sz="2800"/>
              <a:t>Assemblies e.g. No Outsiders – whole school</a:t>
            </a:r>
          </a:p>
          <a:p>
            <a:r>
              <a:rPr lang="en-GB" sz="2800"/>
              <a:t>Show Racism the Red Card – whole school</a:t>
            </a:r>
          </a:p>
          <a:p>
            <a:r>
              <a:rPr lang="en-GB" sz="2800"/>
              <a:t>Spectrum workshops – Y2 and Y6</a:t>
            </a:r>
          </a:p>
          <a:p>
            <a:r>
              <a:rPr lang="en-GB" sz="2800"/>
              <a:t>Police Community Workshops – Rec – Y6</a:t>
            </a:r>
          </a:p>
          <a:p>
            <a:r>
              <a:rPr lang="en-GB" sz="2800"/>
              <a:t>Anti-Bullying Week – whole school</a:t>
            </a:r>
          </a:p>
          <a:p>
            <a:r>
              <a:rPr lang="en-GB" sz="2800"/>
              <a:t>E-Safety Week – whole school</a:t>
            </a:r>
          </a:p>
          <a:p>
            <a:r>
              <a:rPr lang="en-GB" sz="2800"/>
              <a:t>Whole school theme week ‘This Is Me’ – whole school</a:t>
            </a:r>
          </a:p>
          <a:p>
            <a:endParaRPr lang="en-GB"/>
          </a:p>
        </p:txBody>
      </p:sp>
    </p:spTree>
    <p:extLst>
      <p:ext uri="{BB962C8B-B14F-4D97-AF65-F5344CB8AC3E}">
        <p14:creationId xmlns:p14="http://schemas.microsoft.com/office/powerpoint/2010/main" val="23767369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20916" t="9963" r="19024" b="12915"/>
          <a:stretch/>
        </p:blipFill>
        <p:spPr>
          <a:xfrm>
            <a:off x="2471718" y="109256"/>
            <a:ext cx="9626413" cy="6673681"/>
          </a:xfrm>
          <a:prstGeom prst="rect">
            <a:avLst/>
          </a:prstGeom>
        </p:spPr>
      </p:pic>
    </p:spTree>
    <p:extLst>
      <p:ext uri="{BB962C8B-B14F-4D97-AF65-F5344CB8AC3E}">
        <p14:creationId xmlns:p14="http://schemas.microsoft.com/office/powerpoint/2010/main" val="25522665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20450" t="22364" r="18814" b="15818"/>
          <a:stretch/>
        </p:blipFill>
        <p:spPr>
          <a:xfrm>
            <a:off x="1720615" y="629103"/>
            <a:ext cx="10371955" cy="5929832"/>
          </a:xfrm>
          <a:prstGeom prst="rect">
            <a:avLst/>
          </a:prstGeom>
        </p:spPr>
      </p:pic>
    </p:spTree>
    <p:extLst>
      <p:ext uri="{BB962C8B-B14F-4D97-AF65-F5344CB8AC3E}">
        <p14:creationId xmlns:p14="http://schemas.microsoft.com/office/powerpoint/2010/main" val="33938144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7" descr="A picture containing text, person, indoor&#10;&#10;Description automatically generated">
            <a:extLst>
              <a:ext uri="{FF2B5EF4-FFF2-40B4-BE49-F238E27FC236}">
                <a16:creationId xmlns:a16="http://schemas.microsoft.com/office/drawing/2014/main" id="{494ADB85-13CF-B364-949B-3A06CE7352D9}"/>
              </a:ext>
            </a:extLst>
          </p:cNvPr>
          <p:cNvPicPr>
            <a:picLocks noChangeAspect="1"/>
          </p:cNvPicPr>
          <p:nvPr/>
        </p:nvPicPr>
        <p:blipFill rotWithShape="1">
          <a:blip r:embed="rId2"/>
          <a:srcRect t="732" r="1" b="34104"/>
          <a:stretch/>
        </p:blipFill>
        <p:spPr>
          <a:xfrm>
            <a:off x="6176433" y="10"/>
            <a:ext cx="6015567" cy="3920034"/>
          </a:xfrm>
          <a:custGeom>
            <a:avLst/>
            <a:gdLst/>
            <a:ahLst/>
            <a:cxnLst/>
            <a:rect l="l" t="t" r="r" b="b"/>
            <a:pathLst>
              <a:path w="6015567" h="3920044">
                <a:moveTo>
                  <a:pt x="0" y="0"/>
                </a:moveTo>
                <a:lnTo>
                  <a:pt x="6015567" y="0"/>
                </a:lnTo>
                <a:lnTo>
                  <a:pt x="6015567" y="3920044"/>
                </a:lnTo>
                <a:lnTo>
                  <a:pt x="2469659" y="3920044"/>
                </a:lnTo>
                <a:lnTo>
                  <a:pt x="2469659" y="3103224"/>
                </a:lnTo>
                <a:lnTo>
                  <a:pt x="0" y="3103224"/>
                </a:lnTo>
                <a:close/>
              </a:path>
            </a:pathLst>
          </a:custGeom>
        </p:spPr>
      </p:pic>
      <p:pic>
        <p:nvPicPr>
          <p:cNvPr id="2" name="Picture 2" descr="A picture containing person, posing, group&#10;&#10;Description automatically generated">
            <a:extLst>
              <a:ext uri="{FF2B5EF4-FFF2-40B4-BE49-F238E27FC236}">
                <a16:creationId xmlns:a16="http://schemas.microsoft.com/office/drawing/2014/main" id="{9C969492-E1D4-51B5-7FF3-D1936A139CC2}"/>
              </a:ext>
            </a:extLst>
          </p:cNvPr>
          <p:cNvPicPr>
            <a:picLocks noChangeAspect="1"/>
          </p:cNvPicPr>
          <p:nvPr/>
        </p:nvPicPr>
        <p:blipFill rotWithShape="1">
          <a:blip r:embed="rId3"/>
          <a:srcRect r="7752" b="2"/>
          <a:stretch/>
        </p:blipFill>
        <p:spPr>
          <a:xfrm>
            <a:off x="20" y="4069976"/>
            <a:ext cx="3535311" cy="2788023"/>
          </a:xfrm>
          <a:prstGeom prst="rect">
            <a:avLst/>
          </a:prstGeom>
        </p:spPr>
      </p:pic>
      <p:pic>
        <p:nvPicPr>
          <p:cNvPr id="3" name="Picture 3">
            <a:extLst>
              <a:ext uri="{FF2B5EF4-FFF2-40B4-BE49-F238E27FC236}">
                <a16:creationId xmlns:a16="http://schemas.microsoft.com/office/drawing/2014/main" id="{0BDB6DCA-AEC0-8DA2-CBB3-63796A4D80EC}"/>
              </a:ext>
            </a:extLst>
          </p:cNvPr>
          <p:cNvPicPr>
            <a:picLocks noChangeAspect="1"/>
          </p:cNvPicPr>
          <p:nvPr/>
        </p:nvPicPr>
        <p:blipFill rotWithShape="1">
          <a:blip r:embed="rId4"/>
          <a:srcRect l="250" r="2" b="2"/>
          <a:stretch/>
        </p:blipFill>
        <p:spPr>
          <a:xfrm>
            <a:off x="3696199" y="3257176"/>
            <a:ext cx="4789093" cy="3600824"/>
          </a:xfrm>
          <a:prstGeom prst="rect">
            <a:avLst/>
          </a:prstGeom>
        </p:spPr>
      </p:pic>
      <p:pic>
        <p:nvPicPr>
          <p:cNvPr id="5" name="Picture 5">
            <a:extLst>
              <a:ext uri="{FF2B5EF4-FFF2-40B4-BE49-F238E27FC236}">
                <a16:creationId xmlns:a16="http://schemas.microsoft.com/office/drawing/2014/main" id="{1986066E-6477-9AE9-9662-E411A76CFE5E}"/>
              </a:ext>
            </a:extLst>
          </p:cNvPr>
          <p:cNvPicPr>
            <a:picLocks noChangeAspect="1"/>
          </p:cNvPicPr>
          <p:nvPr/>
        </p:nvPicPr>
        <p:blipFill rotWithShape="1">
          <a:blip r:embed="rId5"/>
          <a:srcRect l="7926" r="-3" b="-3"/>
          <a:stretch/>
        </p:blipFill>
        <p:spPr>
          <a:xfrm>
            <a:off x="1" y="10"/>
            <a:ext cx="6015567" cy="3920034"/>
          </a:xfrm>
          <a:custGeom>
            <a:avLst/>
            <a:gdLst/>
            <a:ahLst/>
            <a:cxnLst/>
            <a:rect l="l" t="t" r="r" b="b"/>
            <a:pathLst>
              <a:path w="6015567" h="3920044">
                <a:moveTo>
                  <a:pt x="0" y="0"/>
                </a:moveTo>
                <a:lnTo>
                  <a:pt x="6015567" y="0"/>
                </a:lnTo>
                <a:lnTo>
                  <a:pt x="6015567" y="3103224"/>
                </a:lnTo>
                <a:lnTo>
                  <a:pt x="3545908" y="3103224"/>
                </a:lnTo>
                <a:lnTo>
                  <a:pt x="3545908" y="3920044"/>
                </a:lnTo>
                <a:lnTo>
                  <a:pt x="0" y="3920044"/>
                </a:lnTo>
                <a:close/>
              </a:path>
            </a:pathLst>
          </a:custGeom>
        </p:spPr>
      </p:pic>
      <p:pic>
        <p:nvPicPr>
          <p:cNvPr id="6" name="Picture 6">
            <a:extLst>
              <a:ext uri="{FF2B5EF4-FFF2-40B4-BE49-F238E27FC236}">
                <a16:creationId xmlns:a16="http://schemas.microsoft.com/office/drawing/2014/main" id="{953D962C-34C1-8755-F6A7-417E71F9BD86}"/>
              </a:ext>
            </a:extLst>
          </p:cNvPr>
          <p:cNvPicPr>
            <a:picLocks noChangeAspect="1"/>
          </p:cNvPicPr>
          <p:nvPr/>
        </p:nvPicPr>
        <p:blipFill rotWithShape="1">
          <a:blip r:embed="rId6"/>
          <a:srcRect l="1043" r="27416" b="-2"/>
          <a:stretch/>
        </p:blipFill>
        <p:spPr>
          <a:xfrm>
            <a:off x="8646161" y="4069976"/>
            <a:ext cx="3545840" cy="2788024"/>
          </a:xfrm>
          <a:prstGeom prst="rect">
            <a:avLst/>
          </a:prstGeom>
        </p:spPr>
      </p:pic>
    </p:spTree>
    <p:extLst>
      <p:ext uri="{BB962C8B-B14F-4D97-AF65-F5344CB8AC3E}">
        <p14:creationId xmlns:p14="http://schemas.microsoft.com/office/powerpoint/2010/main" val="38107329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Whole school coverage</a:t>
            </a:r>
          </a:p>
        </p:txBody>
      </p:sp>
      <p:sp>
        <p:nvSpPr>
          <p:cNvPr id="5" name="Content Placeholder 4"/>
          <p:cNvSpPr>
            <a:spLocks noGrp="1"/>
          </p:cNvSpPr>
          <p:nvPr>
            <p:ph idx="1"/>
          </p:nvPr>
        </p:nvSpPr>
        <p:spPr>
          <a:xfrm>
            <a:off x="2589212" y="1543318"/>
            <a:ext cx="8915400" cy="3777622"/>
          </a:xfrm>
        </p:spPr>
        <p:txBody>
          <a:bodyPr/>
          <a:lstStyle/>
          <a:p>
            <a:r>
              <a:rPr lang="en-GB">
                <a:hlinkClick r:id="rId2"/>
              </a:rPr>
              <a:t>https://hwbwave15.sharepoint.com/:x:/r/sites/673/victoria/_layouts/15/Doc.aspx?sourcedoc=%7BEB1D268F-F5BB-4FA2-BB4D-255421F3FC3B%7D&amp;file=RSE%20CODE%20CURRICULUM%20MAPPING%20TOOL.xlsx&amp;action=default&amp;mobileredirect=true</a:t>
            </a:r>
            <a:endParaRPr lang="en-GB"/>
          </a:p>
          <a:p>
            <a:endParaRPr lang="en-GB"/>
          </a:p>
        </p:txBody>
      </p:sp>
    </p:spTree>
    <p:extLst>
      <p:ext uri="{BB962C8B-B14F-4D97-AF65-F5344CB8AC3E}">
        <p14:creationId xmlns:p14="http://schemas.microsoft.com/office/powerpoint/2010/main" val="42189653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3030214-227F-42DB-9282-BBA6AF8D94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654295"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60200C7-4248-7A0F-E711-17EB82D4874D}"/>
              </a:ext>
            </a:extLst>
          </p:cNvPr>
          <p:cNvSpPr>
            <a:spLocks noGrp="1"/>
          </p:cNvSpPr>
          <p:nvPr>
            <p:ph type="title"/>
          </p:nvPr>
        </p:nvSpPr>
        <p:spPr>
          <a:xfrm>
            <a:off x="1433889" y="1059872"/>
            <a:ext cx="3012216" cy="4851349"/>
          </a:xfrm>
        </p:spPr>
        <p:txBody>
          <a:bodyPr>
            <a:normAutofit/>
          </a:bodyPr>
          <a:lstStyle/>
          <a:p>
            <a:r>
              <a:rPr lang="en-GB" b="1"/>
              <a:t>Possible Activities from Jigsaw Lessons</a:t>
            </a:r>
            <a:br>
              <a:rPr lang="en-GB" b="1"/>
            </a:br>
            <a:br>
              <a:rPr lang="en-GB" b="1"/>
            </a:br>
            <a:r>
              <a:rPr lang="en-GB">
                <a:ea typeface="+mj-lt"/>
                <a:cs typeface="+mj-lt"/>
                <a:hlinkClick r:id="rId2"/>
              </a:rPr>
              <a:t>Jigsaw (jigsawpshe.online) </a:t>
            </a:r>
            <a:endParaRPr lang="en-GB" b="1">
              <a:ea typeface="+mj-lt"/>
              <a:cs typeface="+mj-lt"/>
            </a:endParaRPr>
          </a:p>
        </p:txBody>
      </p:sp>
      <p:sp>
        <p:nvSpPr>
          <p:cNvPr id="10" name="Freeform 11">
            <a:extLst>
              <a:ext uri="{FF2B5EF4-FFF2-40B4-BE49-F238E27FC236}">
                <a16:creationId xmlns:a16="http://schemas.microsoft.com/office/drawing/2014/main" id="{0D7A9289-BAD1-4A78-979F-A655C886DB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59" y="1149203"/>
            <a:ext cx="1098194" cy="514066"/>
          </a:xfrm>
          <a:custGeom>
            <a:avLst/>
            <a:gdLst>
              <a:gd name="connsiteX0" fmla="*/ 10000 w 10044"/>
              <a:gd name="connsiteY0" fmla="*/ 4701 h 9966"/>
              <a:gd name="connsiteX1" fmla="*/ 8559 w 10044"/>
              <a:gd name="connsiteY1" fmla="*/ 188 h 9966"/>
              <a:gd name="connsiteX2" fmla="*/ 8527 w 10044"/>
              <a:gd name="connsiteY2" fmla="*/ 94 h 9966"/>
              <a:gd name="connsiteX3" fmla="*/ 8438 w 10044"/>
              <a:gd name="connsiteY3" fmla="*/ 0 h 9966"/>
              <a:gd name="connsiteX4" fmla="*/ 7867 w 10044"/>
              <a:gd name="connsiteY4" fmla="*/ 0 h 9966"/>
              <a:gd name="connsiteX5" fmla="*/ 0 w 10044"/>
              <a:gd name="connsiteY5" fmla="*/ 70 h 9966"/>
              <a:gd name="connsiteX6" fmla="*/ 3132 w 10044"/>
              <a:gd name="connsiteY6" fmla="*/ 9763 h 9966"/>
              <a:gd name="connsiteX7" fmla="*/ 7867 w 10044"/>
              <a:gd name="connsiteY7" fmla="*/ 9966 h 9966"/>
              <a:gd name="connsiteX8" fmla="*/ 8438 w 10044"/>
              <a:gd name="connsiteY8" fmla="*/ 9966 h 9966"/>
              <a:gd name="connsiteX9" fmla="*/ 8527 w 10044"/>
              <a:gd name="connsiteY9" fmla="*/ 9872 h 9966"/>
              <a:gd name="connsiteX10" fmla="*/ 8559 w 10044"/>
              <a:gd name="connsiteY10" fmla="*/ 9778 h 9966"/>
              <a:gd name="connsiteX11" fmla="*/ 10000 w 10044"/>
              <a:gd name="connsiteY11" fmla="*/ 5265 h 9966"/>
              <a:gd name="connsiteX12" fmla="*/ 10000 w 10044"/>
              <a:gd name="connsiteY12" fmla="*/ 4701 h 9966"/>
              <a:gd name="connsiteX0" fmla="*/ 6839 w 6883"/>
              <a:gd name="connsiteY0" fmla="*/ 4885 h 10168"/>
              <a:gd name="connsiteX1" fmla="*/ 5405 w 6883"/>
              <a:gd name="connsiteY1" fmla="*/ 357 h 10168"/>
              <a:gd name="connsiteX2" fmla="*/ 5373 w 6883"/>
              <a:gd name="connsiteY2" fmla="*/ 262 h 10168"/>
              <a:gd name="connsiteX3" fmla="*/ 5284 w 6883"/>
              <a:gd name="connsiteY3" fmla="*/ 168 h 10168"/>
              <a:gd name="connsiteX4" fmla="*/ 4716 w 6883"/>
              <a:gd name="connsiteY4" fmla="*/ 168 h 10168"/>
              <a:gd name="connsiteX5" fmla="*/ 50 w 6883"/>
              <a:gd name="connsiteY5" fmla="*/ 0 h 10168"/>
              <a:gd name="connsiteX6" fmla="*/ 1 w 6883"/>
              <a:gd name="connsiteY6" fmla="*/ 9964 h 10168"/>
              <a:gd name="connsiteX7" fmla="*/ 4716 w 6883"/>
              <a:gd name="connsiteY7" fmla="*/ 10168 h 10168"/>
              <a:gd name="connsiteX8" fmla="*/ 5284 w 6883"/>
              <a:gd name="connsiteY8" fmla="*/ 10168 h 10168"/>
              <a:gd name="connsiteX9" fmla="*/ 5373 w 6883"/>
              <a:gd name="connsiteY9" fmla="*/ 10074 h 10168"/>
              <a:gd name="connsiteX10" fmla="*/ 5405 w 6883"/>
              <a:gd name="connsiteY10" fmla="*/ 9979 h 10168"/>
              <a:gd name="connsiteX11" fmla="*/ 6839 w 6883"/>
              <a:gd name="connsiteY11" fmla="*/ 5451 h 10168"/>
              <a:gd name="connsiteX12" fmla="*/ 6839 w 6883"/>
              <a:gd name="connsiteY12" fmla="*/ 4885 h 10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83" h="10168">
                <a:moveTo>
                  <a:pt x="6839" y="4885"/>
                </a:moveTo>
                <a:lnTo>
                  <a:pt x="5405" y="357"/>
                </a:lnTo>
                <a:cubicBezTo>
                  <a:pt x="5395" y="325"/>
                  <a:pt x="5383" y="294"/>
                  <a:pt x="5373" y="262"/>
                </a:cubicBezTo>
                <a:cubicBezTo>
                  <a:pt x="5344" y="168"/>
                  <a:pt x="5314" y="168"/>
                  <a:pt x="5284" y="168"/>
                </a:cubicBezTo>
                <a:lnTo>
                  <a:pt x="4716" y="168"/>
                </a:lnTo>
                <a:lnTo>
                  <a:pt x="50" y="0"/>
                </a:lnTo>
                <a:cubicBezTo>
                  <a:pt x="59" y="3322"/>
                  <a:pt x="-8" y="6643"/>
                  <a:pt x="1" y="9964"/>
                </a:cubicBezTo>
                <a:lnTo>
                  <a:pt x="4716" y="10168"/>
                </a:lnTo>
                <a:lnTo>
                  <a:pt x="5284" y="10168"/>
                </a:lnTo>
                <a:cubicBezTo>
                  <a:pt x="5314" y="10168"/>
                  <a:pt x="5344" y="10074"/>
                  <a:pt x="5373" y="10074"/>
                </a:cubicBezTo>
                <a:cubicBezTo>
                  <a:pt x="5373" y="9979"/>
                  <a:pt x="5405" y="9979"/>
                  <a:pt x="5405" y="9979"/>
                </a:cubicBezTo>
                <a:lnTo>
                  <a:pt x="6839" y="5451"/>
                </a:lnTo>
                <a:cubicBezTo>
                  <a:pt x="6898" y="5262"/>
                  <a:pt x="6898" y="5074"/>
                  <a:pt x="6839" y="4885"/>
                </a:cubicBezTo>
                <a:close/>
              </a:path>
            </a:pathLst>
          </a:custGeom>
          <a:solidFill>
            <a:schemeClr val="accent1"/>
          </a:solidFill>
          <a:ln>
            <a:noFill/>
          </a:ln>
        </p:spPr>
      </p:sp>
      <p:sp>
        <p:nvSpPr>
          <p:cNvPr id="3" name="Content Placeholder 2">
            <a:extLst>
              <a:ext uri="{FF2B5EF4-FFF2-40B4-BE49-F238E27FC236}">
                <a16:creationId xmlns:a16="http://schemas.microsoft.com/office/drawing/2014/main" id="{075EC3C2-F48D-F7CE-E24A-C8F31E96B852}"/>
              </a:ext>
            </a:extLst>
          </p:cNvPr>
          <p:cNvSpPr>
            <a:spLocks noGrp="1"/>
          </p:cNvSpPr>
          <p:nvPr>
            <p:ph idx="1"/>
          </p:nvPr>
        </p:nvSpPr>
        <p:spPr>
          <a:xfrm>
            <a:off x="4664095" y="154998"/>
            <a:ext cx="7366236" cy="5756224"/>
          </a:xfrm>
        </p:spPr>
        <p:txBody>
          <a:bodyPr vert="horz" lIns="91440" tIns="45720" rIns="91440" bIns="45720" rtlCol="0" anchor="t">
            <a:noAutofit/>
          </a:bodyPr>
          <a:lstStyle/>
          <a:p>
            <a:r>
              <a:rPr lang="en-GB" sz="1900"/>
              <a:t>Year 1 – </a:t>
            </a:r>
            <a:r>
              <a:rPr lang="en-GB" sz="1900" b="1"/>
              <a:t>Changing Me</a:t>
            </a:r>
            <a:r>
              <a:rPr lang="en-GB" sz="1900"/>
              <a:t> – Boys' and girls' bodies</a:t>
            </a:r>
          </a:p>
          <a:p>
            <a:endParaRPr lang="en-GB" sz="1900"/>
          </a:p>
          <a:p>
            <a:r>
              <a:rPr lang="en-GB" sz="1900"/>
              <a:t>Year 2 – </a:t>
            </a:r>
            <a:r>
              <a:rPr lang="en-GB" sz="1900" b="1"/>
              <a:t>Relationships </a:t>
            </a:r>
            <a:r>
              <a:rPr lang="en-GB" sz="1900"/>
              <a:t>- Accept that everyone’s family is different and understand that most people value their family</a:t>
            </a:r>
          </a:p>
          <a:p>
            <a:endParaRPr lang="en-GB" sz="1900"/>
          </a:p>
          <a:p>
            <a:r>
              <a:rPr lang="en-GB" sz="1900"/>
              <a:t>Year 3 – </a:t>
            </a:r>
            <a:r>
              <a:rPr lang="en-GB" sz="1900" b="1"/>
              <a:t>Changing Me</a:t>
            </a:r>
            <a:r>
              <a:rPr lang="en-GB" sz="1900"/>
              <a:t> – Outside and inside body changes </a:t>
            </a:r>
          </a:p>
          <a:p>
            <a:endParaRPr lang="en-GB" sz="1900"/>
          </a:p>
          <a:p>
            <a:r>
              <a:rPr lang="en-GB" sz="1900"/>
              <a:t>Year 4 – </a:t>
            </a:r>
            <a:r>
              <a:rPr lang="en-GB" sz="1900" b="1"/>
              <a:t>Healthy Me</a:t>
            </a:r>
            <a:r>
              <a:rPr lang="en-GB" sz="1900"/>
              <a:t> - understand there are people who take on the roles of leaders or followers in a group, and to know the role I take on in different situations</a:t>
            </a:r>
          </a:p>
          <a:p>
            <a:endParaRPr lang="en-GB" sz="1900"/>
          </a:p>
          <a:p>
            <a:r>
              <a:rPr lang="en-GB" sz="1900"/>
              <a:t>Year 5 – </a:t>
            </a:r>
            <a:r>
              <a:rPr lang="en-GB" sz="1900" b="1"/>
              <a:t>Changing Me</a:t>
            </a:r>
            <a:r>
              <a:rPr lang="en-GB" sz="1900"/>
              <a:t> – Being aware of my own self-image</a:t>
            </a:r>
          </a:p>
          <a:p>
            <a:endParaRPr lang="en-GB" sz="1900"/>
          </a:p>
          <a:p>
            <a:r>
              <a:rPr lang="en-GB" sz="1900"/>
              <a:t>Year 6 –</a:t>
            </a:r>
            <a:r>
              <a:rPr lang="en-GB" sz="1900" b="1"/>
              <a:t>Being Me </a:t>
            </a:r>
            <a:r>
              <a:rPr lang="en-GB" sz="1900"/>
              <a:t>- I know that there are universal rights for all children but for many children these rights are not met</a:t>
            </a:r>
          </a:p>
        </p:txBody>
      </p:sp>
    </p:spTree>
    <p:extLst>
      <p:ext uri="{BB962C8B-B14F-4D97-AF65-F5344CB8AC3E}">
        <p14:creationId xmlns:p14="http://schemas.microsoft.com/office/powerpoint/2010/main" val="13866967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3030214-227F-42DB-9282-BBA6AF8D94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654295"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11">
            <a:extLst>
              <a:ext uri="{FF2B5EF4-FFF2-40B4-BE49-F238E27FC236}">
                <a16:creationId xmlns:a16="http://schemas.microsoft.com/office/drawing/2014/main" id="{0D7A9289-BAD1-4A78-979F-A655C886DB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59" y="1149203"/>
            <a:ext cx="1098194" cy="514066"/>
          </a:xfrm>
          <a:custGeom>
            <a:avLst/>
            <a:gdLst>
              <a:gd name="connsiteX0" fmla="*/ 10000 w 10044"/>
              <a:gd name="connsiteY0" fmla="*/ 4701 h 9966"/>
              <a:gd name="connsiteX1" fmla="*/ 8559 w 10044"/>
              <a:gd name="connsiteY1" fmla="*/ 188 h 9966"/>
              <a:gd name="connsiteX2" fmla="*/ 8527 w 10044"/>
              <a:gd name="connsiteY2" fmla="*/ 94 h 9966"/>
              <a:gd name="connsiteX3" fmla="*/ 8438 w 10044"/>
              <a:gd name="connsiteY3" fmla="*/ 0 h 9966"/>
              <a:gd name="connsiteX4" fmla="*/ 7867 w 10044"/>
              <a:gd name="connsiteY4" fmla="*/ 0 h 9966"/>
              <a:gd name="connsiteX5" fmla="*/ 0 w 10044"/>
              <a:gd name="connsiteY5" fmla="*/ 70 h 9966"/>
              <a:gd name="connsiteX6" fmla="*/ 3132 w 10044"/>
              <a:gd name="connsiteY6" fmla="*/ 9763 h 9966"/>
              <a:gd name="connsiteX7" fmla="*/ 7867 w 10044"/>
              <a:gd name="connsiteY7" fmla="*/ 9966 h 9966"/>
              <a:gd name="connsiteX8" fmla="*/ 8438 w 10044"/>
              <a:gd name="connsiteY8" fmla="*/ 9966 h 9966"/>
              <a:gd name="connsiteX9" fmla="*/ 8527 w 10044"/>
              <a:gd name="connsiteY9" fmla="*/ 9872 h 9966"/>
              <a:gd name="connsiteX10" fmla="*/ 8559 w 10044"/>
              <a:gd name="connsiteY10" fmla="*/ 9778 h 9966"/>
              <a:gd name="connsiteX11" fmla="*/ 10000 w 10044"/>
              <a:gd name="connsiteY11" fmla="*/ 5265 h 9966"/>
              <a:gd name="connsiteX12" fmla="*/ 10000 w 10044"/>
              <a:gd name="connsiteY12" fmla="*/ 4701 h 9966"/>
              <a:gd name="connsiteX0" fmla="*/ 6839 w 6883"/>
              <a:gd name="connsiteY0" fmla="*/ 4885 h 10168"/>
              <a:gd name="connsiteX1" fmla="*/ 5405 w 6883"/>
              <a:gd name="connsiteY1" fmla="*/ 357 h 10168"/>
              <a:gd name="connsiteX2" fmla="*/ 5373 w 6883"/>
              <a:gd name="connsiteY2" fmla="*/ 262 h 10168"/>
              <a:gd name="connsiteX3" fmla="*/ 5284 w 6883"/>
              <a:gd name="connsiteY3" fmla="*/ 168 h 10168"/>
              <a:gd name="connsiteX4" fmla="*/ 4716 w 6883"/>
              <a:gd name="connsiteY4" fmla="*/ 168 h 10168"/>
              <a:gd name="connsiteX5" fmla="*/ 50 w 6883"/>
              <a:gd name="connsiteY5" fmla="*/ 0 h 10168"/>
              <a:gd name="connsiteX6" fmla="*/ 1 w 6883"/>
              <a:gd name="connsiteY6" fmla="*/ 9964 h 10168"/>
              <a:gd name="connsiteX7" fmla="*/ 4716 w 6883"/>
              <a:gd name="connsiteY7" fmla="*/ 10168 h 10168"/>
              <a:gd name="connsiteX8" fmla="*/ 5284 w 6883"/>
              <a:gd name="connsiteY8" fmla="*/ 10168 h 10168"/>
              <a:gd name="connsiteX9" fmla="*/ 5373 w 6883"/>
              <a:gd name="connsiteY9" fmla="*/ 10074 h 10168"/>
              <a:gd name="connsiteX10" fmla="*/ 5405 w 6883"/>
              <a:gd name="connsiteY10" fmla="*/ 9979 h 10168"/>
              <a:gd name="connsiteX11" fmla="*/ 6839 w 6883"/>
              <a:gd name="connsiteY11" fmla="*/ 5451 h 10168"/>
              <a:gd name="connsiteX12" fmla="*/ 6839 w 6883"/>
              <a:gd name="connsiteY12" fmla="*/ 4885 h 10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83" h="10168">
                <a:moveTo>
                  <a:pt x="6839" y="4885"/>
                </a:moveTo>
                <a:lnTo>
                  <a:pt x="5405" y="357"/>
                </a:lnTo>
                <a:cubicBezTo>
                  <a:pt x="5395" y="325"/>
                  <a:pt x="5383" y="294"/>
                  <a:pt x="5373" y="262"/>
                </a:cubicBezTo>
                <a:cubicBezTo>
                  <a:pt x="5344" y="168"/>
                  <a:pt x="5314" y="168"/>
                  <a:pt x="5284" y="168"/>
                </a:cubicBezTo>
                <a:lnTo>
                  <a:pt x="4716" y="168"/>
                </a:lnTo>
                <a:lnTo>
                  <a:pt x="50" y="0"/>
                </a:lnTo>
                <a:cubicBezTo>
                  <a:pt x="59" y="3322"/>
                  <a:pt x="-8" y="6643"/>
                  <a:pt x="1" y="9964"/>
                </a:cubicBezTo>
                <a:lnTo>
                  <a:pt x="4716" y="10168"/>
                </a:lnTo>
                <a:lnTo>
                  <a:pt x="5284" y="10168"/>
                </a:lnTo>
                <a:cubicBezTo>
                  <a:pt x="5314" y="10168"/>
                  <a:pt x="5344" y="10074"/>
                  <a:pt x="5373" y="10074"/>
                </a:cubicBezTo>
                <a:cubicBezTo>
                  <a:pt x="5373" y="9979"/>
                  <a:pt x="5405" y="9979"/>
                  <a:pt x="5405" y="9979"/>
                </a:cubicBezTo>
                <a:lnTo>
                  <a:pt x="6839" y="5451"/>
                </a:lnTo>
                <a:cubicBezTo>
                  <a:pt x="6898" y="5262"/>
                  <a:pt x="6898" y="5074"/>
                  <a:pt x="6839" y="4885"/>
                </a:cubicBezTo>
                <a:close/>
              </a:path>
            </a:pathLst>
          </a:custGeom>
          <a:solidFill>
            <a:schemeClr val="accent1"/>
          </a:solidFill>
          <a:ln>
            <a:noFill/>
          </a:ln>
        </p:spPr>
      </p:sp>
      <p:sp>
        <p:nvSpPr>
          <p:cNvPr id="12" name="Content Placeholder 2">
            <a:extLst>
              <a:ext uri="{FF2B5EF4-FFF2-40B4-BE49-F238E27FC236}">
                <a16:creationId xmlns:a16="http://schemas.microsoft.com/office/drawing/2014/main" id="{ADD477F3-64F8-E324-B259-E0EC695A4E42}"/>
              </a:ext>
            </a:extLst>
          </p:cNvPr>
          <p:cNvSpPr>
            <a:spLocks noGrp="1"/>
          </p:cNvSpPr>
          <p:nvPr>
            <p:ph idx="1"/>
          </p:nvPr>
        </p:nvSpPr>
        <p:spPr>
          <a:xfrm>
            <a:off x="4664095" y="154998"/>
            <a:ext cx="7366236" cy="5756224"/>
          </a:xfrm>
        </p:spPr>
        <p:txBody>
          <a:bodyPr vert="horz" lIns="91440" tIns="45720" rIns="91440" bIns="45720" rtlCol="0" anchor="t">
            <a:noAutofit/>
          </a:bodyPr>
          <a:lstStyle/>
          <a:p>
            <a:r>
              <a:rPr lang="en-GB" sz="1900" b="1"/>
              <a:t>Year 1 – Changing Me – Boys' and girls' bodies</a:t>
            </a:r>
          </a:p>
          <a:p>
            <a:endParaRPr lang="en-GB" sz="1900"/>
          </a:p>
          <a:p>
            <a:r>
              <a:rPr lang="en-GB" sz="1900"/>
              <a:t>Year 2 – Relationships - Accept that everyone’s family is different and understand that most people value their family</a:t>
            </a:r>
          </a:p>
          <a:p>
            <a:endParaRPr lang="en-GB" sz="1900"/>
          </a:p>
          <a:p>
            <a:r>
              <a:rPr lang="en-GB" sz="1900"/>
              <a:t>Year 3 – Changing Me – Outside and inside body changes </a:t>
            </a:r>
          </a:p>
          <a:p>
            <a:endParaRPr lang="en-GB" sz="1900"/>
          </a:p>
          <a:p>
            <a:r>
              <a:rPr lang="en-GB" sz="1900"/>
              <a:t>Year 4 – Healthy Me - understand there are people who take on the roles of leaders or followers in a group, and to know the role I take on in different situations</a:t>
            </a:r>
          </a:p>
          <a:p>
            <a:endParaRPr lang="en-GB" sz="1900"/>
          </a:p>
          <a:p>
            <a:r>
              <a:rPr lang="en-GB" sz="1900"/>
              <a:t>Year 5 – Changing Me – Being aware of my own self-image</a:t>
            </a:r>
          </a:p>
          <a:p>
            <a:endParaRPr lang="en-GB" sz="1900"/>
          </a:p>
          <a:p>
            <a:r>
              <a:rPr lang="en-GB" sz="1900"/>
              <a:t>Year 6 –Being Me - I know that there are universal rights for all children but for many children these rights are not met</a:t>
            </a:r>
          </a:p>
        </p:txBody>
      </p:sp>
      <p:pic>
        <p:nvPicPr>
          <p:cNvPr id="13" name="Picture 13" descr="A picture containing lion, big cat, mammal, different&#10;&#10;Description automatically generated">
            <a:extLst>
              <a:ext uri="{FF2B5EF4-FFF2-40B4-BE49-F238E27FC236}">
                <a16:creationId xmlns:a16="http://schemas.microsoft.com/office/drawing/2014/main" id="{CDF9A0FD-74ED-1B22-0279-06A068F23D44}"/>
              </a:ext>
            </a:extLst>
          </p:cNvPr>
          <p:cNvPicPr>
            <a:picLocks noChangeAspect="1"/>
          </p:cNvPicPr>
          <p:nvPr/>
        </p:nvPicPr>
        <p:blipFill>
          <a:blip r:embed="rId2"/>
          <a:stretch>
            <a:fillRect/>
          </a:stretch>
        </p:blipFill>
        <p:spPr>
          <a:xfrm>
            <a:off x="592931" y="1015774"/>
            <a:ext cx="3207543" cy="2302325"/>
          </a:xfrm>
          <a:prstGeom prst="rect">
            <a:avLst/>
          </a:prstGeom>
        </p:spPr>
      </p:pic>
    </p:spTree>
    <p:extLst>
      <p:ext uri="{BB962C8B-B14F-4D97-AF65-F5344CB8AC3E}">
        <p14:creationId xmlns:p14="http://schemas.microsoft.com/office/powerpoint/2010/main" val="40800754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3030214-227F-42DB-9282-BBA6AF8D94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654295"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11">
            <a:extLst>
              <a:ext uri="{FF2B5EF4-FFF2-40B4-BE49-F238E27FC236}">
                <a16:creationId xmlns:a16="http://schemas.microsoft.com/office/drawing/2014/main" id="{0D7A9289-BAD1-4A78-979F-A655C886DB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59" y="1149203"/>
            <a:ext cx="1098194" cy="514066"/>
          </a:xfrm>
          <a:custGeom>
            <a:avLst/>
            <a:gdLst>
              <a:gd name="connsiteX0" fmla="*/ 10000 w 10044"/>
              <a:gd name="connsiteY0" fmla="*/ 4701 h 9966"/>
              <a:gd name="connsiteX1" fmla="*/ 8559 w 10044"/>
              <a:gd name="connsiteY1" fmla="*/ 188 h 9966"/>
              <a:gd name="connsiteX2" fmla="*/ 8527 w 10044"/>
              <a:gd name="connsiteY2" fmla="*/ 94 h 9966"/>
              <a:gd name="connsiteX3" fmla="*/ 8438 w 10044"/>
              <a:gd name="connsiteY3" fmla="*/ 0 h 9966"/>
              <a:gd name="connsiteX4" fmla="*/ 7867 w 10044"/>
              <a:gd name="connsiteY4" fmla="*/ 0 h 9966"/>
              <a:gd name="connsiteX5" fmla="*/ 0 w 10044"/>
              <a:gd name="connsiteY5" fmla="*/ 70 h 9966"/>
              <a:gd name="connsiteX6" fmla="*/ 3132 w 10044"/>
              <a:gd name="connsiteY6" fmla="*/ 9763 h 9966"/>
              <a:gd name="connsiteX7" fmla="*/ 7867 w 10044"/>
              <a:gd name="connsiteY7" fmla="*/ 9966 h 9966"/>
              <a:gd name="connsiteX8" fmla="*/ 8438 w 10044"/>
              <a:gd name="connsiteY8" fmla="*/ 9966 h 9966"/>
              <a:gd name="connsiteX9" fmla="*/ 8527 w 10044"/>
              <a:gd name="connsiteY9" fmla="*/ 9872 h 9966"/>
              <a:gd name="connsiteX10" fmla="*/ 8559 w 10044"/>
              <a:gd name="connsiteY10" fmla="*/ 9778 h 9966"/>
              <a:gd name="connsiteX11" fmla="*/ 10000 w 10044"/>
              <a:gd name="connsiteY11" fmla="*/ 5265 h 9966"/>
              <a:gd name="connsiteX12" fmla="*/ 10000 w 10044"/>
              <a:gd name="connsiteY12" fmla="*/ 4701 h 9966"/>
              <a:gd name="connsiteX0" fmla="*/ 6839 w 6883"/>
              <a:gd name="connsiteY0" fmla="*/ 4885 h 10168"/>
              <a:gd name="connsiteX1" fmla="*/ 5405 w 6883"/>
              <a:gd name="connsiteY1" fmla="*/ 357 h 10168"/>
              <a:gd name="connsiteX2" fmla="*/ 5373 w 6883"/>
              <a:gd name="connsiteY2" fmla="*/ 262 h 10168"/>
              <a:gd name="connsiteX3" fmla="*/ 5284 w 6883"/>
              <a:gd name="connsiteY3" fmla="*/ 168 h 10168"/>
              <a:gd name="connsiteX4" fmla="*/ 4716 w 6883"/>
              <a:gd name="connsiteY4" fmla="*/ 168 h 10168"/>
              <a:gd name="connsiteX5" fmla="*/ 50 w 6883"/>
              <a:gd name="connsiteY5" fmla="*/ 0 h 10168"/>
              <a:gd name="connsiteX6" fmla="*/ 1 w 6883"/>
              <a:gd name="connsiteY6" fmla="*/ 9964 h 10168"/>
              <a:gd name="connsiteX7" fmla="*/ 4716 w 6883"/>
              <a:gd name="connsiteY7" fmla="*/ 10168 h 10168"/>
              <a:gd name="connsiteX8" fmla="*/ 5284 w 6883"/>
              <a:gd name="connsiteY8" fmla="*/ 10168 h 10168"/>
              <a:gd name="connsiteX9" fmla="*/ 5373 w 6883"/>
              <a:gd name="connsiteY9" fmla="*/ 10074 h 10168"/>
              <a:gd name="connsiteX10" fmla="*/ 5405 w 6883"/>
              <a:gd name="connsiteY10" fmla="*/ 9979 h 10168"/>
              <a:gd name="connsiteX11" fmla="*/ 6839 w 6883"/>
              <a:gd name="connsiteY11" fmla="*/ 5451 h 10168"/>
              <a:gd name="connsiteX12" fmla="*/ 6839 w 6883"/>
              <a:gd name="connsiteY12" fmla="*/ 4885 h 10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83" h="10168">
                <a:moveTo>
                  <a:pt x="6839" y="4885"/>
                </a:moveTo>
                <a:lnTo>
                  <a:pt x="5405" y="357"/>
                </a:lnTo>
                <a:cubicBezTo>
                  <a:pt x="5395" y="325"/>
                  <a:pt x="5383" y="294"/>
                  <a:pt x="5373" y="262"/>
                </a:cubicBezTo>
                <a:cubicBezTo>
                  <a:pt x="5344" y="168"/>
                  <a:pt x="5314" y="168"/>
                  <a:pt x="5284" y="168"/>
                </a:cubicBezTo>
                <a:lnTo>
                  <a:pt x="4716" y="168"/>
                </a:lnTo>
                <a:lnTo>
                  <a:pt x="50" y="0"/>
                </a:lnTo>
                <a:cubicBezTo>
                  <a:pt x="59" y="3322"/>
                  <a:pt x="-8" y="6643"/>
                  <a:pt x="1" y="9964"/>
                </a:cubicBezTo>
                <a:lnTo>
                  <a:pt x="4716" y="10168"/>
                </a:lnTo>
                <a:lnTo>
                  <a:pt x="5284" y="10168"/>
                </a:lnTo>
                <a:cubicBezTo>
                  <a:pt x="5314" y="10168"/>
                  <a:pt x="5344" y="10074"/>
                  <a:pt x="5373" y="10074"/>
                </a:cubicBezTo>
                <a:cubicBezTo>
                  <a:pt x="5373" y="9979"/>
                  <a:pt x="5405" y="9979"/>
                  <a:pt x="5405" y="9979"/>
                </a:cubicBezTo>
                <a:lnTo>
                  <a:pt x="6839" y="5451"/>
                </a:lnTo>
                <a:cubicBezTo>
                  <a:pt x="6898" y="5262"/>
                  <a:pt x="6898" y="5074"/>
                  <a:pt x="6839" y="4885"/>
                </a:cubicBezTo>
                <a:close/>
              </a:path>
            </a:pathLst>
          </a:custGeom>
          <a:solidFill>
            <a:schemeClr val="accent1"/>
          </a:solidFill>
          <a:ln>
            <a:noFill/>
          </a:ln>
        </p:spPr>
      </p:sp>
      <p:pic>
        <p:nvPicPr>
          <p:cNvPr id="6" name="Picture 6">
            <a:extLst>
              <a:ext uri="{FF2B5EF4-FFF2-40B4-BE49-F238E27FC236}">
                <a16:creationId xmlns:a16="http://schemas.microsoft.com/office/drawing/2014/main" id="{191E6ECA-9D25-5045-0A3D-4FE8328A72FA}"/>
              </a:ext>
            </a:extLst>
          </p:cNvPr>
          <p:cNvPicPr>
            <a:picLocks noChangeAspect="1"/>
          </p:cNvPicPr>
          <p:nvPr/>
        </p:nvPicPr>
        <p:blipFill rotWithShape="1">
          <a:blip r:embed="rId2"/>
          <a:srcRect l="30870" r="25217" b="-775"/>
          <a:stretch/>
        </p:blipFill>
        <p:spPr>
          <a:xfrm>
            <a:off x="152400" y="669131"/>
            <a:ext cx="4347876" cy="5626947"/>
          </a:xfrm>
          <a:prstGeom prst="rect">
            <a:avLst/>
          </a:prstGeom>
        </p:spPr>
      </p:pic>
      <p:sp>
        <p:nvSpPr>
          <p:cNvPr id="12" name="Content Placeholder 2">
            <a:extLst>
              <a:ext uri="{FF2B5EF4-FFF2-40B4-BE49-F238E27FC236}">
                <a16:creationId xmlns:a16="http://schemas.microsoft.com/office/drawing/2014/main" id="{ADD477F3-64F8-E324-B259-E0EC695A4E42}"/>
              </a:ext>
            </a:extLst>
          </p:cNvPr>
          <p:cNvSpPr>
            <a:spLocks noGrp="1"/>
          </p:cNvSpPr>
          <p:nvPr>
            <p:ph idx="1"/>
          </p:nvPr>
        </p:nvSpPr>
        <p:spPr>
          <a:xfrm>
            <a:off x="4664095" y="154998"/>
            <a:ext cx="7366236" cy="5756224"/>
          </a:xfrm>
        </p:spPr>
        <p:txBody>
          <a:bodyPr vert="horz" lIns="91440" tIns="45720" rIns="91440" bIns="45720" rtlCol="0" anchor="t">
            <a:noAutofit/>
          </a:bodyPr>
          <a:lstStyle/>
          <a:p>
            <a:r>
              <a:rPr lang="en-GB" sz="1900"/>
              <a:t>Year 1 – Changing Me – Boys' and girls' bodies</a:t>
            </a:r>
          </a:p>
          <a:p>
            <a:endParaRPr lang="en-GB" sz="1900"/>
          </a:p>
          <a:p>
            <a:r>
              <a:rPr lang="en-GB" sz="1900" b="1"/>
              <a:t>Year 2 – Relationships - Accept that everyone’s family is different and understand that most people value their family</a:t>
            </a:r>
          </a:p>
          <a:p>
            <a:endParaRPr lang="en-GB" sz="1900"/>
          </a:p>
          <a:p>
            <a:r>
              <a:rPr lang="en-GB" sz="1900"/>
              <a:t>Year 3 – Changing Me – Outside and inside body changes </a:t>
            </a:r>
          </a:p>
          <a:p>
            <a:endParaRPr lang="en-GB" sz="1900"/>
          </a:p>
          <a:p>
            <a:r>
              <a:rPr lang="en-GB" sz="1900"/>
              <a:t>Year 4 – Healthy Me - understand there are people who take on the roles of leaders or followers in a group, and to know the role I take on in different situations</a:t>
            </a:r>
          </a:p>
          <a:p>
            <a:endParaRPr lang="en-GB" sz="1900"/>
          </a:p>
          <a:p>
            <a:r>
              <a:rPr lang="en-GB" sz="1900"/>
              <a:t>Year 5 – Changing Me – Being aware of my own self-image</a:t>
            </a:r>
          </a:p>
          <a:p>
            <a:endParaRPr lang="en-GB" sz="1900"/>
          </a:p>
          <a:p>
            <a:r>
              <a:rPr lang="en-GB" sz="1900"/>
              <a:t>Year 6 –Being Me - I know that there are universal rights for all children but for many children these rights are not met</a:t>
            </a:r>
          </a:p>
        </p:txBody>
      </p:sp>
    </p:spTree>
    <p:extLst>
      <p:ext uri="{BB962C8B-B14F-4D97-AF65-F5344CB8AC3E}">
        <p14:creationId xmlns:p14="http://schemas.microsoft.com/office/powerpoint/2010/main" val="41461629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3030214-227F-42DB-9282-BBA6AF8D94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654295"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11">
            <a:extLst>
              <a:ext uri="{FF2B5EF4-FFF2-40B4-BE49-F238E27FC236}">
                <a16:creationId xmlns:a16="http://schemas.microsoft.com/office/drawing/2014/main" id="{0D7A9289-BAD1-4A78-979F-A655C886DB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59" y="1149203"/>
            <a:ext cx="1098194" cy="514066"/>
          </a:xfrm>
          <a:custGeom>
            <a:avLst/>
            <a:gdLst>
              <a:gd name="connsiteX0" fmla="*/ 10000 w 10044"/>
              <a:gd name="connsiteY0" fmla="*/ 4701 h 9966"/>
              <a:gd name="connsiteX1" fmla="*/ 8559 w 10044"/>
              <a:gd name="connsiteY1" fmla="*/ 188 h 9966"/>
              <a:gd name="connsiteX2" fmla="*/ 8527 w 10044"/>
              <a:gd name="connsiteY2" fmla="*/ 94 h 9966"/>
              <a:gd name="connsiteX3" fmla="*/ 8438 w 10044"/>
              <a:gd name="connsiteY3" fmla="*/ 0 h 9966"/>
              <a:gd name="connsiteX4" fmla="*/ 7867 w 10044"/>
              <a:gd name="connsiteY4" fmla="*/ 0 h 9966"/>
              <a:gd name="connsiteX5" fmla="*/ 0 w 10044"/>
              <a:gd name="connsiteY5" fmla="*/ 70 h 9966"/>
              <a:gd name="connsiteX6" fmla="*/ 3132 w 10044"/>
              <a:gd name="connsiteY6" fmla="*/ 9763 h 9966"/>
              <a:gd name="connsiteX7" fmla="*/ 7867 w 10044"/>
              <a:gd name="connsiteY7" fmla="*/ 9966 h 9966"/>
              <a:gd name="connsiteX8" fmla="*/ 8438 w 10044"/>
              <a:gd name="connsiteY8" fmla="*/ 9966 h 9966"/>
              <a:gd name="connsiteX9" fmla="*/ 8527 w 10044"/>
              <a:gd name="connsiteY9" fmla="*/ 9872 h 9966"/>
              <a:gd name="connsiteX10" fmla="*/ 8559 w 10044"/>
              <a:gd name="connsiteY10" fmla="*/ 9778 h 9966"/>
              <a:gd name="connsiteX11" fmla="*/ 10000 w 10044"/>
              <a:gd name="connsiteY11" fmla="*/ 5265 h 9966"/>
              <a:gd name="connsiteX12" fmla="*/ 10000 w 10044"/>
              <a:gd name="connsiteY12" fmla="*/ 4701 h 9966"/>
              <a:gd name="connsiteX0" fmla="*/ 6839 w 6883"/>
              <a:gd name="connsiteY0" fmla="*/ 4885 h 10168"/>
              <a:gd name="connsiteX1" fmla="*/ 5405 w 6883"/>
              <a:gd name="connsiteY1" fmla="*/ 357 h 10168"/>
              <a:gd name="connsiteX2" fmla="*/ 5373 w 6883"/>
              <a:gd name="connsiteY2" fmla="*/ 262 h 10168"/>
              <a:gd name="connsiteX3" fmla="*/ 5284 w 6883"/>
              <a:gd name="connsiteY3" fmla="*/ 168 h 10168"/>
              <a:gd name="connsiteX4" fmla="*/ 4716 w 6883"/>
              <a:gd name="connsiteY4" fmla="*/ 168 h 10168"/>
              <a:gd name="connsiteX5" fmla="*/ 50 w 6883"/>
              <a:gd name="connsiteY5" fmla="*/ 0 h 10168"/>
              <a:gd name="connsiteX6" fmla="*/ 1 w 6883"/>
              <a:gd name="connsiteY6" fmla="*/ 9964 h 10168"/>
              <a:gd name="connsiteX7" fmla="*/ 4716 w 6883"/>
              <a:gd name="connsiteY7" fmla="*/ 10168 h 10168"/>
              <a:gd name="connsiteX8" fmla="*/ 5284 w 6883"/>
              <a:gd name="connsiteY8" fmla="*/ 10168 h 10168"/>
              <a:gd name="connsiteX9" fmla="*/ 5373 w 6883"/>
              <a:gd name="connsiteY9" fmla="*/ 10074 h 10168"/>
              <a:gd name="connsiteX10" fmla="*/ 5405 w 6883"/>
              <a:gd name="connsiteY10" fmla="*/ 9979 h 10168"/>
              <a:gd name="connsiteX11" fmla="*/ 6839 w 6883"/>
              <a:gd name="connsiteY11" fmla="*/ 5451 h 10168"/>
              <a:gd name="connsiteX12" fmla="*/ 6839 w 6883"/>
              <a:gd name="connsiteY12" fmla="*/ 4885 h 10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83" h="10168">
                <a:moveTo>
                  <a:pt x="6839" y="4885"/>
                </a:moveTo>
                <a:lnTo>
                  <a:pt x="5405" y="357"/>
                </a:lnTo>
                <a:cubicBezTo>
                  <a:pt x="5395" y="325"/>
                  <a:pt x="5383" y="294"/>
                  <a:pt x="5373" y="262"/>
                </a:cubicBezTo>
                <a:cubicBezTo>
                  <a:pt x="5344" y="168"/>
                  <a:pt x="5314" y="168"/>
                  <a:pt x="5284" y="168"/>
                </a:cubicBezTo>
                <a:lnTo>
                  <a:pt x="4716" y="168"/>
                </a:lnTo>
                <a:lnTo>
                  <a:pt x="50" y="0"/>
                </a:lnTo>
                <a:cubicBezTo>
                  <a:pt x="59" y="3322"/>
                  <a:pt x="-8" y="6643"/>
                  <a:pt x="1" y="9964"/>
                </a:cubicBezTo>
                <a:lnTo>
                  <a:pt x="4716" y="10168"/>
                </a:lnTo>
                <a:lnTo>
                  <a:pt x="5284" y="10168"/>
                </a:lnTo>
                <a:cubicBezTo>
                  <a:pt x="5314" y="10168"/>
                  <a:pt x="5344" y="10074"/>
                  <a:pt x="5373" y="10074"/>
                </a:cubicBezTo>
                <a:cubicBezTo>
                  <a:pt x="5373" y="9979"/>
                  <a:pt x="5405" y="9979"/>
                  <a:pt x="5405" y="9979"/>
                </a:cubicBezTo>
                <a:lnTo>
                  <a:pt x="6839" y="5451"/>
                </a:lnTo>
                <a:cubicBezTo>
                  <a:pt x="6898" y="5262"/>
                  <a:pt x="6898" y="5074"/>
                  <a:pt x="6839" y="4885"/>
                </a:cubicBezTo>
                <a:close/>
              </a:path>
            </a:pathLst>
          </a:custGeom>
          <a:solidFill>
            <a:schemeClr val="accent1"/>
          </a:solidFill>
          <a:ln>
            <a:noFill/>
          </a:ln>
        </p:spPr>
      </p:sp>
      <p:sp>
        <p:nvSpPr>
          <p:cNvPr id="12" name="Content Placeholder 2">
            <a:extLst>
              <a:ext uri="{FF2B5EF4-FFF2-40B4-BE49-F238E27FC236}">
                <a16:creationId xmlns:a16="http://schemas.microsoft.com/office/drawing/2014/main" id="{ADD477F3-64F8-E324-B259-E0EC695A4E42}"/>
              </a:ext>
            </a:extLst>
          </p:cNvPr>
          <p:cNvSpPr>
            <a:spLocks noGrp="1"/>
          </p:cNvSpPr>
          <p:nvPr>
            <p:ph idx="1"/>
          </p:nvPr>
        </p:nvSpPr>
        <p:spPr>
          <a:xfrm>
            <a:off x="4664095" y="154998"/>
            <a:ext cx="7366236" cy="5756224"/>
          </a:xfrm>
        </p:spPr>
        <p:txBody>
          <a:bodyPr vert="horz" lIns="91440" tIns="45720" rIns="91440" bIns="45720" rtlCol="0" anchor="t">
            <a:noAutofit/>
          </a:bodyPr>
          <a:lstStyle/>
          <a:p>
            <a:r>
              <a:rPr lang="en-GB" sz="1900"/>
              <a:t>Year 1 – Changing Me – Boys' and girls' bodies</a:t>
            </a:r>
          </a:p>
          <a:p>
            <a:endParaRPr lang="en-GB" sz="1900"/>
          </a:p>
          <a:p>
            <a:r>
              <a:rPr lang="en-GB" sz="1900"/>
              <a:t>Year 2 – Relationships - Accept that everyone’s family is different and understand that most people value their family</a:t>
            </a:r>
          </a:p>
          <a:p>
            <a:endParaRPr lang="en-GB" sz="1900"/>
          </a:p>
          <a:p>
            <a:r>
              <a:rPr lang="en-GB" sz="1900" b="1"/>
              <a:t>Year 3 – Changing Me – Outside and inside body changes </a:t>
            </a:r>
          </a:p>
          <a:p>
            <a:endParaRPr lang="en-GB" sz="1900"/>
          </a:p>
          <a:p>
            <a:r>
              <a:rPr lang="en-GB" sz="1900"/>
              <a:t>Year 4 – Healthy Me - understand there are people who take on the roles of leaders or followers in a group, and to know the role I take on in different situations</a:t>
            </a:r>
          </a:p>
          <a:p>
            <a:endParaRPr lang="en-GB" sz="1900"/>
          </a:p>
          <a:p>
            <a:r>
              <a:rPr lang="en-GB" sz="1900"/>
              <a:t>Year 5 – Changing Me – Being aware of my own self-image</a:t>
            </a:r>
          </a:p>
          <a:p>
            <a:endParaRPr lang="en-GB" sz="1900"/>
          </a:p>
          <a:p>
            <a:r>
              <a:rPr lang="en-GB" sz="1900"/>
              <a:t>Year 6 –Being Me - I know that there are universal rights for all children but for many children these rights are not met</a:t>
            </a:r>
          </a:p>
        </p:txBody>
      </p:sp>
    </p:spTree>
    <p:extLst>
      <p:ext uri="{BB962C8B-B14F-4D97-AF65-F5344CB8AC3E}">
        <p14:creationId xmlns:p14="http://schemas.microsoft.com/office/powerpoint/2010/main" val="37487800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3030214-227F-42DB-9282-BBA6AF8D94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654295"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11">
            <a:extLst>
              <a:ext uri="{FF2B5EF4-FFF2-40B4-BE49-F238E27FC236}">
                <a16:creationId xmlns:a16="http://schemas.microsoft.com/office/drawing/2014/main" id="{0D7A9289-BAD1-4A78-979F-A655C886DB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59" y="1149203"/>
            <a:ext cx="1098194" cy="514066"/>
          </a:xfrm>
          <a:custGeom>
            <a:avLst/>
            <a:gdLst>
              <a:gd name="connsiteX0" fmla="*/ 10000 w 10044"/>
              <a:gd name="connsiteY0" fmla="*/ 4701 h 9966"/>
              <a:gd name="connsiteX1" fmla="*/ 8559 w 10044"/>
              <a:gd name="connsiteY1" fmla="*/ 188 h 9966"/>
              <a:gd name="connsiteX2" fmla="*/ 8527 w 10044"/>
              <a:gd name="connsiteY2" fmla="*/ 94 h 9966"/>
              <a:gd name="connsiteX3" fmla="*/ 8438 w 10044"/>
              <a:gd name="connsiteY3" fmla="*/ 0 h 9966"/>
              <a:gd name="connsiteX4" fmla="*/ 7867 w 10044"/>
              <a:gd name="connsiteY4" fmla="*/ 0 h 9966"/>
              <a:gd name="connsiteX5" fmla="*/ 0 w 10044"/>
              <a:gd name="connsiteY5" fmla="*/ 70 h 9966"/>
              <a:gd name="connsiteX6" fmla="*/ 3132 w 10044"/>
              <a:gd name="connsiteY6" fmla="*/ 9763 h 9966"/>
              <a:gd name="connsiteX7" fmla="*/ 7867 w 10044"/>
              <a:gd name="connsiteY7" fmla="*/ 9966 h 9966"/>
              <a:gd name="connsiteX8" fmla="*/ 8438 w 10044"/>
              <a:gd name="connsiteY8" fmla="*/ 9966 h 9966"/>
              <a:gd name="connsiteX9" fmla="*/ 8527 w 10044"/>
              <a:gd name="connsiteY9" fmla="*/ 9872 h 9966"/>
              <a:gd name="connsiteX10" fmla="*/ 8559 w 10044"/>
              <a:gd name="connsiteY10" fmla="*/ 9778 h 9966"/>
              <a:gd name="connsiteX11" fmla="*/ 10000 w 10044"/>
              <a:gd name="connsiteY11" fmla="*/ 5265 h 9966"/>
              <a:gd name="connsiteX12" fmla="*/ 10000 w 10044"/>
              <a:gd name="connsiteY12" fmla="*/ 4701 h 9966"/>
              <a:gd name="connsiteX0" fmla="*/ 6839 w 6883"/>
              <a:gd name="connsiteY0" fmla="*/ 4885 h 10168"/>
              <a:gd name="connsiteX1" fmla="*/ 5405 w 6883"/>
              <a:gd name="connsiteY1" fmla="*/ 357 h 10168"/>
              <a:gd name="connsiteX2" fmla="*/ 5373 w 6883"/>
              <a:gd name="connsiteY2" fmla="*/ 262 h 10168"/>
              <a:gd name="connsiteX3" fmla="*/ 5284 w 6883"/>
              <a:gd name="connsiteY3" fmla="*/ 168 h 10168"/>
              <a:gd name="connsiteX4" fmla="*/ 4716 w 6883"/>
              <a:gd name="connsiteY4" fmla="*/ 168 h 10168"/>
              <a:gd name="connsiteX5" fmla="*/ 50 w 6883"/>
              <a:gd name="connsiteY5" fmla="*/ 0 h 10168"/>
              <a:gd name="connsiteX6" fmla="*/ 1 w 6883"/>
              <a:gd name="connsiteY6" fmla="*/ 9964 h 10168"/>
              <a:gd name="connsiteX7" fmla="*/ 4716 w 6883"/>
              <a:gd name="connsiteY7" fmla="*/ 10168 h 10168"/>
              <a:gd name="connsiteX8" fmla="*/ 5284 w 6883"/>
              <a:gd name="connsiteY8" fmla="*/ 10168 h 10168"/>
              <a:gd name="connsiteX9" fmla="*/ 5373 w 6883"/>
              <a:gd name="connsiteY9" fmla="*/ 10074 h 10168"/>
              <a:gd name="connsiteX10" fmla="*/ 5405 w 6883"/>
              <a:gd name="connsiteY10" fmla="*/ 9979 h 10168"/>
              <a:gd name="connsiteX11" fmla="*/ 6839 w 6883"/>
              <a:gd name="connsiteY11" fmla="*/ 5451 h 10168"/>
              <a:gd name="connsiteX12" fmla="*/ 6839 w 6883"/>
              <a:gd name="connsiteY12" fmla="*/ 4885 h 10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83" h="10168">
                <a:moveTo>
                  <a:pt x="6839" y="4885"/>
                </a:moveTo>
                <a:lnTo>
                  <a:pt x="5405" y="357"/>
                </a:lnTo>
                <a:cubicBezTo>
                  <a:pt x="5395" y="325"/>
                  <a:pt x="5383" y="294"/>
                  <a:pt x="5373" y="262"/>
                </a:cubicBezTo>
                <a:cubicBezTo>
                  <a:pt x="5344" y="168"/>
                  <a:pt x="5314" y="168"/>
                  <a:pt x="5284" y="168"/>
                </a:cubicBezTo>
                <a:lnTo>
                  <a:pt x="4716" y="168"/>
                </a:lnTo>
                <a:lnTo>
                  <a:pt x="50" y="0"/>
                </a:lnTo>
                <a:cubicBezTo>
                  <a:pt x="59" y="3322"/>
                  <a:pt x="-8" y="6643"/>
                  <a:pt x="1" y="9964"/>
                </a:cubicBezTo>
                <a:lnTo>
                  <a:pt x="4716" y="10168"/>
                </a:lnTo>
                <a:lnTo>
                  <a:pt x="5284" y="10168"/>
                </a:lnTo>
                <a:cubicBezTo>
                  <a:pt x="5314" y="10168"/>
                  <a:pt x="5344" y="10074"/>
                  <a:pt x="5373" y="10074"/>
                </a:cubicBezTo>
                <a:cubicBezTo>
                  <a:pt x="5373" y="9979"/>
                  <a:pt x="5405" y="9979"/>
                  <a:pt x="5405" y="9979"/>
                </a:cubicBezTo>
                <a:lnTo>
                  <a:pt x="6839" y="5451"/>
                </a:lnTo>
                <a:cubicBezTo>
                  <a:pt x="6898" y="5262"/>
                  <a:pt x="6898" y="5074"/>
                  <a:pt x="6839" y="4885"/>
                </a:cubicBezTo>
                <a:close/>
              </a:path>
            </a:pathLst>
          </a:custGeom>
          <a:solidFill>
            <a:schemeClr val="accent1"/>
          </a:solidFill>
          <a:ln>
            <a:noFill/>
          </a:ln>
        </p:spPr>
      </p:sp>
      <p:pic>
        <p:nvPicPr>
          <p:cNvPr id="7" name="Picture 8" descr="Text, letter&#10;&#10;Description automatically generated">
            <a:extLst>
              <a:ext uri="{FF2B5EF4-FFF2-40B4-BE49-F238E27FC236}">
                <a16:creationId xmlns:a16="http://schemas.microsoft.com/office/drawing/2014/main" id="{D0BDDD21-2377-73E7-F468-35CEAAB10C48}"/>
              </a:ext>
            </a:extLst>
          </p:cNvPr>
          <p:cNvPicPr>
            <a:picLocks noChangeAspect="1"/>
          </p:cNvPicPr>
          <p:nvPr/>
        </p:nvPicPr>
        <p:blipFill rotWithShape="1">
          <a:blip r:embed="rId2"/>
          <a:srcRect l="15584" r="16017" b="-775"/>
          <a:stretch/>
        </p:blipFill>
        <p:spPr>
          <a:xfrm>
            <a:off x="164306" y="1883569"/>
            <a:ext cx="4269459" cy="3555260"/>
          </a:xfrm>
          <a:prstGeom prst="rect">
            <a:avLst/>
          </a:prstGeom>
        </p:spPr>
      </p:pic>
      <p:sp>
        <p:nvSpPr>
          <p:cNvPr id="13" name="Content Placeholder 2">
            <a:extLst>
              <a:ext uri="{FF2B5EF4-FFF2-40B4-BE49-F238E27FC236}">
                <a16:creationId xmlns:a16="http://schemas.microsoft.com/office/drawing/2014/main" id="{B8D1537B-D398-FCEB-32CC-8B11AD5AA130}"/>
              </a:ext>
            </a:extLst>
          </p:cNvPr>
          <p:cNvSpPr txBox="1">
            <a:spLocks/>
          </p:cNvSpPr>
          <p:nvPr/>
        </p:nvSpPr>
        <p:spPr>
          <a:xfrm>
            <a:off x="4664095" y="154998"/>
            <a:ext cx="7366236" cy="5756224"/>
          </a:xfrm>
          <a:prstGeom prst="rect">
            <a:avLst/>
          </a:prstGeom>
        </p:spPr>
        <p:txBody>
          <a:bodyPr vert="horz" lIns="91440" tIns="45720" rIns="91440" bIns="45720" rtlCol="0" anchor="t">
            <a:no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r>
              <a:rPr lang="en-GB" sz="1900"/>
              <a:t>Year 1 – Changing Me – Boys' and girls' bodies</a:t>
            </a:r>
          </a:p>
          <a:p>
            <a:endParaRPr lang="en-GB" sz="1900"/>
          </a:p>
          <a:p>
            <a:r>
              <a:rPr lang="en-GB" sz="1900"/>
              <a:t>Year 2 – Relationships - Accept that everyone’s family is different and understand that most people value their family</a:t>
            </a:r>
          </a:p>
          <a:p>
            <a:pPr marL="0" indent="0">
              <a:buNone/>
            </a:pPr>
            <a:endParaRPr lang="en-GB" sz="1900"/>
          </a:p>
          <a:p>
            <a:r>
              <a:rPr lang="en-GB" sz="1900"/>
              <a:t>Year 3 – Changing Me – Outside and inside body changes </a:t>
            </a:r>
          </a:p>
          <a:p>
            <a:endParaRPr lang="en-GB" sz="1900" b="1"/>
          </a:p>
          <a:p>
            <a:r>
              <a:rPr lang="en-GB" sz="1900" b="1"/>
              <a:t>Year 4 – Healthy Me - understand there are people who take on the roles of leaders or followers in a group, and to know the role I take on in different situations</a:t>
            </a:r>
          </a:p>
          <a:p>
            <a:endParaRPr lang="en-GB" sz="1900"/>
          </a:p>
          <a:p>
            <a:r>
              <a:rPr lang="en-GB" sz="1900"/>
              <a:t>Year 5 – Changing Me – Being aware of my own self-image</a:t>
            </a:r>
          </a:p>
          <a:p>
            <a:endParaRPr lang="en-GB" sz="1900"/>
          </a:p>
          <a:p>
            <a:r>
              <a:rPr lang="en-GB" sz="1900"/>
              <a:t>Year 6 –Being Me - I know that there are universal rights for all children but for many children these rights are not met</a:t>
            </a:r>
          </a:p>
        </p:txBody>
      </p:sp>
    </p:spTree>
    <p:extLst>
      <p:ext uri="{BB962C8B-B14F-4D97-AF65-F5344CB8AC3E}">
        <p14:creationId xmlns:p14="http://schemas.microsoft.com/office/powerpoint/2010/main" val="12179290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3030214-227F-42DB-9282-BBA6AF8D94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654295"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11">
            <a:extLst>
              <a:ext uri="{FF2B5EF4-FFF2-40B4-BE49-F238E27FC236}">
                <a16:creationId xmlns:a16="http://schemas.microsoft.com/office/drawing/2014/main" id="{0D7A9289-BAD1-4A78-979F-A655C886DB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59" y="1149203"/>
            <a:ext cx="1098194" cy="514066"/>
          </a:xfrm>
          <a:custGeom>
            <a:avLst/>
            <a:gdLst>
              <a:gd name="connsiteX0" fmla="*/ 10000 w 10044"/>
              <a:gd name="connsiteY0" fmla="*/ 4701 h 9966"/>
              <a:gd name="connsiteX1" fmla="*/ 8559 w 10044"/>
              <a:gd name="connsiteY1" fmla="*/ 188 h 9966"/>
              <a:gd name="connsiteX2" fmla="*/ 8527 w 10044"/>
              <a:gd name="connsiteY2" fmla="*/ 94 h 9966"/>
              <a:gd name="connsiteX3" fmla="*/ 8438 w 10044"/>
              <a:gd name="connsiteY3" fmla="*/ 0 h 9966"/>
              <a:gd name="connsiteX4" fmla="*/ 7867 w 10044"/>
              <a:gd name="connsiteY4" fmla="*/ 0 h 9966"/>
              <a:gd name="connsiteX5" fmla="*/ 0 w 10044"/>
              <a:gd name="connsiteY5" fmla="*/ 70 h 9966"/>
              <a:gd name="connsiteX6" fmla="*/ 3132 w 10044"/>
              <a:gd name="connsiteY6" fmla="*/ 9763 h 9966"/>
              <a:gd name="connsiteX7" fmla="*/ 7867 w 10044"/>
              <a:gd name="connsiteY7" fmla="*/ 9966 h 9966"/>
              <a:gd name="connsiteX8" fmla="*/ 8438 w 10044"/>
              <a:gd name="connsiteY8" fmla="*/ 9966 h 9966"/>
              <a:gd name="connsiteX9" fmla="*/ 8527 w 10044"/>
              <a:gd name="connsiteY9" fmla="*/ 9872 h 9966"/>
              <a:gd name="connsiteX10" fmla="*/ 8559 w 10044"/>
              <a:gd name="connsiteY10" fmla="*/ 9778 h 9966"/>
              <a:gd name="connsiteX11" fmla="*/ 10000 w 10044"/>
              <a:gd name="connsiteY11" fmla="*/ 5265 h 9966"/>
              <a:gd name="connsiteX12" fmla="*/ 10000 w 10044"/>
              <a:gd name="connsiteY12" fmla="*/ 4701 h 9966"/>
              <a:gd name="connsiteX0" fmla="*/ 6839 w 6883"/>
              <a:gd name="connsiteY0" fmla="*/ 4885 h 10168"/>
              <a:gd name="connsiteX1" fmla="*/ 5405 w 6883"/>
              <a:gd name="connsiteY1" fmla="*/ 357 h 10168"/>
              <a:gd name="connsiteX2" fmla="*/ 5373 w 6883"/>
              <a:gd name="connsiteY2" fmla="*/ 262 h 10168"/>
              <a:gd name="connsiteX3" fmla="*/ 5284 w 6883"/>
              <a:gd name="connsiteY3" fmla="*/ 168 h 10168"/>
              <a:gd name="connsiteX4" fmla="*/ 4716 w 6883"/>
              <a:gd name="connsiteY4" fmla="*/ 168 h 10168"/>
              <a:gd name="connsiteX5" fmla="*/ 50 w 6883"/>
              <a:gd name="connsiteY5" fmla="*/ 0 h 10168"/>
              <a:gd name="connsiteX6" fmla="*/ 1 w 6883"/>
              <a:gd name="connsiteY6" fmla="*/ 9964 h 10168"/>
              <a:gd name="connsiteX7" fmla="*/ 4716 w 6883"/>
              <a:gd name="connsiteY7" fmla="*/ 10168 h 10168"/>
              <a:gd name="connsiteX8" fmla="*/ 5284 w 6883"/>
              <a:gd name="connsiteY8" fmla="*/ 10168 h 10168"/>
              <a:gd name="connsiteX9" fmla="*/ 5373 w 6883"/>
              <a:gd name="connsiteY9" fmla="*/ 10074 h 10168"/>
              <a:gd name="connsiteX10" fmla="*/ 5405 w 6883"/>
              <a:gd name="connsiteY10" fmla="*/ 9979 h 10168"/>
              <a:gd name="connsiteX11" fmla="*/ 6839 w 6883"/>
              <a:gd name="connsiteY11" fmla="*/ 5451 h 10168"/>
              <a:gd name="connsiteX12" fmla="*/ 6839 w 6883"/>
              <a:gd name="connsiteY12" fmla="*/ 4885 h 10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83" h="10168">
                <a:moveTo>
                  <a:pt x="6839" y="4885"/>
                </a:moveTo>
                <a:lnTo>
                  <a:pt x="5405" y="357"/>
                </a:lnTo>
                <a:cubicBezTo>
                  <a:pt x="5395" y="325"/>
                  <a:pt x="5383" y="294"/>
                  <a:pt x="5373" y="262"/>
                </a:cubicBezTo>
                <a:cubicBezTo>
                  <a:pt x="5344" y="168"/>
                  <a:pt x="5314" y="168"/>
                  <a:pt x="5284" y="168"/>
                </a:cubicBezTo>
                <a:lnTo>
                  <a:pt x="4716" y="168"/>
                </a:lnTo>
                <a:lnTo>
                  <a:pt x="50" y="0"/>
                </a:lnTo>
                <a:cubicBezTo>
                  <a:pt x="59" y="3322"/>
                  <a:pt x="-8" y="6643"/>
                  <a:pt x="1" y="9964"/>
                </a:cubicBezTo>
                <a:lnTo>
                  <a:pt x="4716" y="10168"/>
                </a:lnTo>
                <a:lnTo>
                  <a:pt x="5284" y="10168"/>
                </a:lnTo>
                <a:cubicBezTo>
                  <a:pt x="5314" y="10168"/>
                  <a:pt x="5344" y="10074"/>
                  <a:pt x="5373" y="10074"/>
                </a:cubicBezTo>
                <a:cubicBezTo>
                  <a:pt x="5373" y="9979"/>
                  <a:pt x="5405" y="9979"/>
                  <a:pt x="5405" y="9979"/>
                </a:cubicBezTo>
                <a:lnTo>
                  <a:pt x="6839" y="5451"/>
                </a:lnTo>
                <a:cubicBezTo>
                  <a:pt x="6898" y="5262"/>
                  <a:pt x="6898" y="5074"/>
                  <a:pt x="6839" y="4885"/>
                </a:cubicBezTo>
                <a:close/>
              </a:path>
            </a:pathLst>
          </a:custGeom>
          <a:solidFill>
            <a:schemeClr val="accent1"/>
          </a:solidFill>
          <a:ln>
            <a:noFill/>
          </a:ln>
        </p:spPr>
      </p:sp>
      <p:pic>
        <p:nvPicPr>
          <p:cNvPr id="6" name="Picture 6">
            <a:extLst>
              <a:ext uri="{FF2B5EF4-FFF2-40B4-BE49-F238E27FC236}">
                <a16:creationId xmlns:a16="http://schemas.microsoft.com/office/drawing/2014/main" id="{6428C3FD-3CE5-04E7-B7A7-C84A544E65F5}"/>
              </a:ext>
            </a:extLst>
          </p:cNvPr>
          <p:cNvPicPr>
            <a:picLocks noChangeAspect="1"/>
          </p:cNvPicPr>
          <p:nvPr/>
        </p:nvPicPr>
        <p:blipFill>
          <a:blip r:embed="rId2"/>
          <a:stretch>
            <a:fillRect/>
          </a:stretch>
        </p:blipFill>
        <p:spPr>
          <a:xfrm>
            <a:off x="163132" y="338887"/>
            <a:ext cx="4291012" cy="6040871"/>
          </a:xfrm>
          <a:prstGeom prst="rect">
            <a:avLst/>
          </a:prstGeom>
        </p:spPr>
      </p:pic>
      <p:sp>
        <p:nvSpPr>
          <p:cNvPr id="12" name="Content Placeholder 2">
            <a:extLst>
              <a:ext uri="{FF2B5EF4-FFF2-40B4-BE49-F238E27FC236}">
                <a16:creationId xmlns:a16="http://schemas.microsoft.com/office/drawing/2014/main" id="{0CCB9A4F-28EC-4D23-F144-F915454C499D}"/>
              </a:ext>
            </a:extLst>
          </p:cNvPr>
          <p:cNvSpPr txBox="1">
            <a:spLocks/>
          </p:cNvSpPr>
          <p:nvPr/>
        </p:nvSpPr>
        <p:spPr>
          <a:xfrm>
            <a:off x="4664095" y="154998"/>
            <a:ext cx="7366236" cy="5756224"/>
          </a:xfrm>
          <a:prstGeom prst="rect">
            <a:avLst/>
          </a:prstGeom>
        </p:spPr>
        <p:txBody>
          <a:bodyPr vert="horz" lIns="91440" tIns="45720" rIns="91440" bIns="45720" rtlCol="0" anchor="t">
            <a:no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r>
              <a:rPr lang="en-GB" sz="1900"/>
              <a:t>Year 1 – Changing Me – Boys' and girls' bodies</a:t>
            </a:r>
          </a:p>
          <a:p>
            <a:endParaRPr lang="en-GB" sz="1900"/>
          </a:p>
          <a:p>
            <a:r>
              <a:rPr lang="en-GB" sz="1900"/>
              <a:t>Year 2 – Relationships - Accept that everyone’s family is different and understand that most people value their family</a:t>
            </a:r>
          </a:p>
          <a:p>
            <a:endParaRPr lang="en-GB" sz="1900"/>
          </a:p>
          <a:p>
            <a:r>
              <a:rPr lang="en-GB" sz="1900"/>
              <a:t>Year 3 – Changing Me – Outside and inside body changes </a:t>
            </a:r>
          </a:p>
          <a:p>
            <a:endParaRPr lang="en-GB" sz="1900"/>
          </a:p>
          <a:p>
            <a:r>
              <a:rPr lang="en-GB" sz="1900"/>
              <a:t>Year 4 – Healthy Me - understand there are people who take on the roles of leaders or followers in a group, and to know the role I take on in different situations</a:t>
            </a:r>
          </a:p>
          <a:p>
            <a:endParaRPr lang="en-GB" sz="1900"/>
          </a:p>
          <a:p>
            <a:r>
              <a:rPr lang="en-GB" sz="1900" b="1"/>
              <a:t>Year 5 – Changing Me – Being aware of my own self-image</a:t>
            </a:r>
          </a:p>
          <a:p>
            <a:endParaRPr lang="en-GB" sz="1900"/>
          </a:p>
          <a:p>
            <a:r>
              <a:rPr lang="en-GB" sz="1900"/>
              <a:t>Year 6 –Being Me - I know that there are universal rights for all children but for many children these rights are not met</a:t>
            </a:r>
          </a:p>
        </p:txBody>
      </p:sp>
    </p:spTree>
    <p:extLst>
      <p:ext uri="{BB962C8B-B14F-4D97-AF65-F5344CB8AC3E}">
        <p14:creationId xmlns:p14="http://schemas.microsoft.com/office/powerpoint/2010/main" val="40644489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3030214-227F-42DB-9282-BBA6AF8D94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654295"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11">
            <a:extLst>
              <a:ext uri="{FF2B5EF4-FFF2-40B4-BE49-F238E27FC236}">
                <a16:creationId xmlns:a16="http://schemas.microsoft.com/office/drawing/2014/main" id="{0D7A9289-BAD1-4A78-979F-A655C886DB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59" y="1149203"/>
            <a:ext cx="1098194" cy="514066"/>
          </a:xfrm>
          <a:custGeom>
            <a:avLst/>
            <a:gdLst>
              <a:gd name="connsiteX0" fmla="*/ 10000 w 10044"/>
              <a:gd name="connsiteY0" fmla="*/ 4701 h 9966"/>
              <a:gd name="connsiteX1" fmla="*/ 8559 w 10044"/>
              <a:gd name="connsiteY1" fmla="*/ 188 h 9966"/>
              <a:gd name="connsiteX2" fmla="*/ 8527 w 10044"/>
              <a:gd name="connsiteY2" fmla="*/ 94 h 9966"/>
              <a:gd name="connsiteX3" fmla="*/ 8438 w 10044"/>
              <a:gd name="connsiteY3" fmla="*/ 0 h 9966"/>
              <a:gd name="connsiteX4" fmla="*/ 7867 w 10044"/>
              <a:gd name="connsiteY4" fmla="*/ 0 h 9966"/>
              <a:gd name="connsiteX5" fmla="*/ 0 w 10044"/>
              <a:gd name="connsiteY5" fmla="*/ 70 h 9966"/>
              <a:gd name="connsiteX6" fmla="*/ 3132 w 10044"/>
              <a:gd name="connsiteY6" fmla="*/ 9763 h 9966"/>
              <a:gd name="connsiteX7" fmla="*/ 7867 w 10044"/>
              <a:gd name="connsiteY7" fmla="*/ 9966 h 9966"/>
              <a:gd name="connsiteX8" fmla="*/ 8438 w 10044"/>
              <a:gd name="connsiteY8" fmla="*/ 9966 h 9966"/>
              <a:gd name="connsiteX9" fmla="*/ 8527 w 10044"/>
              <a:gd name="connsiteY9" fmla="*/ 9872 h 9966"/>
              <a:gd name="connsiteX10" fmla="*/ 8559 w 10044"/>
              <a:gd name="connsiteY10" fmla="*/ 9778 h 9966"/>
              <a:gd name="connsiteX11" fmla="*/ 10000 w 10044"/>
              <a:gd name="connsiteY11" fmla="*/ 5265 h 9966"/>
              <a:gd name="connsiteX12" fmla="*/ 10000 w 10044"/>
              <a:gd name="connsiteY12" fmla="*/ 4701 h 9966"/>
              <a:gd name="connsiteX0" fmla="*/ 6839 w 6883"/>
              <a:gd name="connsiteY0" fmla="*/ 4885 h 10168"/>
              <a:gd name="connsiteX1" fmla="*/ 5405 w 6883"/>
              <a:gd name="connsiteY1" fmla="*/ 357 h 10168"/>
              <a:gd name="connsiteX2" fmla="*/ 5373 w 6883"/>
              <a:gd name="connsiteY2" fmla="*/ 262 h 10168"/>
              <a:gd name="connsiteX3" fmla="*/ 5284 w 6883"/>
              <a:gd name="connsiteY3" fmla="*/ 168 h 10168"/>
              <a:gd name="connsiteX4" fmla="*/ 4716 w 6883"/>
              <a:gd name="connsiteY4" fmla="*/ 168 h 10168"/>
              <a:gd name="connsiteX5" fmla="*/ 50 w 6883"/>
              <a:gd name="connsiteY5" fmla="*/ 0 h 10168"/>
              <a:gd name="connsiteX6" fmla="*/ 1 w 6883"/>
              <a:gd name="connsiteY6" fmla="*/ 9964 h 10168"/>
              <a:gd name="connsiteX7" fmla="*/ 4716 w 6883"/>
              <a:gd name="connsiteY7" fmla="*/ 10168 h 10168"/>
              <a:gd name="connsiteX8" fmla="*/ 5284 w 6883"/>
              <a:gd name="connsiteY8" fmla="*/ 10168 h 10168"/>
              <a:gd name="connsiteX9" fmla="*/ 5373 w 6883"/>
              <a:gd name="connsiteY9" fmla="*/ 10074 h 10168"/>
              <a:gd name="connsiteX10" fmla="*/ 5405 w 6883"/>
              <a:gd name="connsiteY10" fmla="*/ 9979 h 10168"/>
              <a:gd name="connsiteX11" fmla="*/ 6839 w 6883"/>
              <a:gd name="connsiteY11" fmla="*/ 5451 h 10168"/>
              <a:gd name="connsiteX12" fmla="*/ 6839 w 6883"/>
              <a:gd name="connsiteY12" fmla="*/ 4885 h 10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83" h="10168">
                <a:moveTo>
                  <a:pt x="6839" y="4885"/>
                </a:moveTo>
                <a:lnTo>
                  <a:pt x="5405" y="357"/>
                </a:lnTo>
                <a:cubicBezTo>
                  <a:pt x="5395" y="325"/>
                  <a:pt x="5383" y="294"/>
                  <a:pt x="5373" y="262"/>
                </a:cubicBezTo>
                <a:cubicBezTo>
                  <a:pt x="5344" y="168"/>
                  <a:pt x="5314" y="168"/>
                  <a:pt x="5284" y="168"/>
                </a:cubicBezTo>
                <a:lnTo>
                  <a:pt x="4716" y="168"/>
                </a:lnTo>
                <a:lnTo>
                  <a:pt x="50" y="0"/>
                </a:lnTo>
                <a:cubicBezTo>
                  <a:pt x="59" y="3322"/>
                  <a:pt x="-8" y="6643"/>
                  <a:pt x="1" y="9964"/>
                </a:cubicBezTo>
                <a:lnTo>
                  <a:pt x="4716" y="10168"/>
                </a:lnTo>
                <a:lnTo>
                  <a:pt x="5284" y="10168"/>
                </a:lnTo>
                <a:cubicBezTo>
                  <a:pt x="5314" y="10168"/>
                  <a:pt x="5344" y="10074"/>
                  <a:pt x="5373" y="10074"/>
                </a:cubicBezTo>
                <a:cubicBezTo>
                  <a:pt x="5373" y="9979"/>
                  <a:pt x="5405" y="9979"/>
                  <a:pt x="5405" y="9979"/>
                </a:cubicBezTo>
                <a:lnTo>
                  <a:pt x="6839" y="5451"/>
                </a:lnTo>
                <a:cubicBezTo>
                  <a:pt x="6898" y="5262"/>
                  <a:pt x="6898" y="5074"/>
                  <a:pt x="6839" y="4885"/>
                </a:cubicBezTo>
                <a:close/>
              </a:path>
            </a:pathLst>
          </a:custGeom>
          <a:solidFill>
            <a:schemeClr val="accent1"/>
          </a:solidFill>
          <a:ln>
            <a:noFill/>
          </a:ln>
        </p:spPr>
      </p:sp>
      <p:sp>
        <p:nvSpPr>
          <p:cNvPr id="12" name="Content Placeholder 2">
            <a:extLst>
              <a:ext uri="{FF2B5EF4-FFF2-40B4-BE49-F238E27FC236}">
                <a16:creationId xmlns:a16="http://schemas.microsoft.com/office/drawing/2014/main" id="{0CCB9A4F-28EC-4D23-F144-F915454C499D}"/>
              </a:ext>
            </a:extLst>
          </p:cNvPr>
          <p:cNvSpPr txBox="1">
            <a:spLocks/>
          </p:cNvSpPr>
          <p:nvPr/>
        </p:nvSpPr>
        <p:spPr>
          <a:xfrm>
            <a:off x="4664095" y="154998"/>
            <a:ext cx="7366236" cy="5756224"/>
          </a:xfrm>
          <a:prstGeom prst="rect">
            <a:avLst/>
          </a:prstGeom>
        </p:spPr>
        <p:txBody>
          <a:bodyPr vert="horz" lIns="91440" tIns="45720" rIns="91440" bIns="45720" rtlCol="0" anchor="t">
            <a:no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r>
              <a:rPr lang="en-GB" sz="1900"/>
              <a:t>Year 1 – Changing Me – Boys' and girls' bodies</a:t>
            </a:r>
          </a:p>
          <a:p>
            <a:endParaRPr lang="en-GB" sz="1900"/>
          </a:p>
          <a:p>
            <a:r>
              <a:rPr lang="en-GB" sz="1900"/>
              <a:t>Year 2 – Relationships - Accept that everyone’s family is different and understand that most people value their family</a:t>
            </a:r>
          </a:p>
          <a:p>
            <a:endParaRPr lang="en-GB" sz="1900"/>
          </a:p>
          <a:p>
            <a:r>
              <a:rPr lang="en-GB" sz="1900"/>
              <a:t>Year 3 – Changing Me – Outside and inside body changes </a:t>
            </a:r>
          </a:p>
          <a:p>
            <a:endParaRPr lang="en-GB" sz="1900"/>
          </a:p>
          <a:p>
            <a:r>
              <a:rPr lang="en-GB" sz="1900"/>
              <a:t>Year 4 – Healthy Me - understand there are people who take on the roles of leaders or followers in a group, and to know the role I take on in different situations</a:t>
            </a:r>
          </a:p>
          <a:p>
            <a:endParaRPr lang="en-GB" sz="1900"/>
          </a:p>
          <a:p>
            <a:r>
              <a:rPr lang="en-GB" sz="1900"/>
              <a:t>Year 5 – Changing Me – Being aware of my own self-image</a:t>
            </a:r>
          </a:p>
          <a:p>
            <a:endParaRPr lang="en-GB" sz="1900"/>
          </a:p>
          <a:p>
            <a:r>
              <a:rPr lang="en-GB" sz="1900" b="1"/>
              <a:t>Year 6 –Being Me - I know that there are universal rights for all children but for many children these rights are not met</a:t>
            </a:r>
          </a:p>
        </p:txBody>
      </p:sp>
      <p:pic>
        <p:nvPicPr>
          <p:cNvPr id="2" name="Picture 2" descr="A picture containing text&#10;&#10;Description automatically generated">
            <a:extLst>
              <a:ext uri="{FF2B5EF4-FFF2-40B4-BE49-F238E27FC236}">
                <a16:creationId xmlns:a16="http://schemas.microsoft.com/office/drawing/2014/main" id="{A9F77208-C031-4814-49D2-A938A8AE7E7D}"/>
              </a:ext>
            </a:extLst>
          </p:cNvPr>
          <p:cNvPicPr>
            <a:picLocks noChangeAspect="1"/>
          </p:cNvPicPr>
          <p:nvPr/>
        </p:nvPicPr>
        <p:blipFill rotWithShape="1">
          <a:blip r:embed="rId2"/>
          <a:srcRect r="35931" b="-8800"/>
          <a:stretch/>
        </p:blipFill>
        <p:spPr>
          <a:xfrm>
            <a:off x="57150" y="153305"/>
            <a:ext cx="4007830" cy="3114646"/>
          </a:xfrm>
          <a:prstGeom prst="rect">
            <a:avLst/>
          </a:prstGeom>
        </p:spPr>
      </p:pic>
      <p:pic>
        <p:nvPicPr>
          <p:cNvPr id="3" name="Picture 2" descr="A picture containing text&#10;&#10;Description automatically generated">
            <a:extLst>
              <a:ext uri="{FF2B5EF4-FFF2-40B4-BE49-F238E27FC236}">
                <a16:creationId xmlns:a16="http://schemas.microsoft.com/office/drawing/2014/main" id="{6A8054DF-231E-2D2F-343F-B33E26D670AF}"/>
              </a:ext>
            </a:extLst>
          </p:cNvPr>
          <p:cNvPicPr>
            <a:picLocks noChangeAspect="1"/>
          </p:cNvPicPr>
          <p:nvPr/>
        </p:nvPicPr>
        <p:blipFill rotWithShape="1">
          <a:blip r:embed="rId2"/>
          <a:srcRect l="65652" t="389" r="435" b="1869"/>
          <a:stretch/>
        </p:blipFill>
        <p:spPr>
          <a:xfrm>
            <a:off x="1223962" y="3182446"/>
            <a:ext cx="2561472" cy="3415285"/>
          </a:xfrm>
          <a:prstGeom prst="rect">
            <a:avLst/>
          </a:prstGeom>
        </p:spPr>
      </p:pic>
    </p:spTree>
    <p:extLst>
      <p:ext uri="{BB962C8B-B14F-4D97-AF65-F5344CB8AC3E}">
        <p14:creationId xmlns:p14="http://schemas.microsoft.com/office/powerpoint/2010/main" val="1431835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0200C7-4248-7A0F-E711-17EB82D4874D}"/>
              </a:ext>
            </a:extLst>
          </p:cNvPr>
          <p:cNvSpPr>
            <a:spLocks noGrp="1"/>
          </p:cNvSpPr>
          <p:nvPr>
            <p:ph type="title"/>
          </p:nvPr>
        </p:nvSpPr>
        <p:spPr/>
        <p:txBody>
          <a:bodyPr/>
          <a:lstStyle/>
          <a:p>
            <a:r>
              <a:rPr lang="en-GB" b="1"/>
              <a:t>Any Questions?</a:t>
            </a:r>
          </a:p>
        </p:txBody>
      </p:sp>
      <p:pic>
        <p:nvPicPr>
          <p:cNvPr id="7" name="Picture 7" descr="Icon&#10;&#10;Description automatically generated">
            <a:extLst>
              <a:ext uri="{FF2B5EF4-FFF2-40B4-BE49-F238E27FC236}">
                <a16:creationId xmlns:a16="http://schemas.microsoft.com/office/drawing/2014/main" id="{A6E820A4-1637-AD96-0C14-ED0FACDC3496}"/>
              </a:ext>
            </a:extLst>
          </p:cNvPr>
          <p:cNvPicPr>
            <a:picLocks noGrp="1" noChangeAspect="1"/>
          </p:cNvPicPr>
          <p:nvPr>
            <p:ph idx="1"/>
          </p:nvPr>
        </p:nvPicPr>
        <p:blipFill>
          <a:blip r:embed="rId2">
            <a:extLst>
              <a:ext uri="{837473B0-CC2E-450A-ABE3-18F120FF3D39}">
                <a1611:picAttrSrcUrl xmlns:a1611="http://schemas.microsoft.com/office/drawing/2016/11/main" r:id="rId3"/>
              </a:ext>
            </a:extLst>
          </a:blip>
          <a:stretch>
            <a:fillRect/>
          </a:stretch>
        </p:blipFill>
        <p:spPr>
          <a:xfrm>
            <a:off x="3620486" y="2217107"/>
            <a:ext cx="5746387" cy="3778250"/>
          </a:xfrm>
        </p:spPr>
      </p:pic>
      <p:sp>
        <p:nvSpPr>
          <p:cNvPr id="8" name="TextBox 7">
            <a:extLst>
              <a:ext uri="{FF2B5EF4-FFF2-40B4-BE49-F238E27FC236}">
                <a16:creationId xmlns:a16="http://schemas.microsoft.com/office/drawing/2014/main" id="{240CFE24-A6A0-5945-6E13-E4668DD901C1}"/>
              </a:ext>
            </a:extLst>
          </p:cNvPr>
          <p:cNvSpPr txBox="1"/>
          <p:nvPr/>
        </p:nvSpPr>
        <p:spPr>
          <a:xfrm>
            <a:off x="4173538" y="5911850"/>
            <a:ext cx="5746750" cy="317500"/>
          </a:xfrm>
          <a:prstGeom prst="rect">
            <a:avLst/>
          </a:prstGeom>
        </p:spPr>
        <p:txBody>
          <a:bodyPr lIns="91440" tIns="45720" rIns="91440" bIns="45720" anchor="t">
            <a:normAutofit fontScale="92500" lnSpcReduction="20000"/>
          </a:bodyPr>
          <a:lstStyle/>
          <a:p>
            <a:endParaRPr lang="en-US"/>
          </a:p>
        </p:txBody>
      </p:sp>
    </p:spTree>
    <p:extLst>
      <p:ext uri="{BB962C8B-B14F-4D97-AF65-F5344CB8AC3E}">
        <p14:creationId xmlns:p14="http://schemas.microsoft.com/office/powerpoint/2010/main" val="3777229188"/>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2013 - 202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2fee2224-e93e-42ce-8df9-010dc148e95f" xsi:nil="true"/>
    <lcf76f155ced4ddcb4097134ff3c332f xmlns="d7ab97af-7d9e-4e58-9a2a-8aaafddd735e">
      <Terms xmlns="http://schemas.microsoft.com/office/infopath/2007/PartnerControls"/>
    </lcf76f155ced4ddcb4097134ff3c332f>
    <SharedWithUsers xmlns="2fee2224-e93e-42ce-8df9-010dc148e95f">
      <UserInfo>
        <DisplayName>E Young (Victoria Primary School)</DisplayName>
        <AccountId>948</AccountId>
        <AccountType/>
      </UserInfo>
    </SharedWithUser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C4397393E501C949950E0EA1D1236938" ma:contentTypeVersion="16" ma:contentTypeDescription="Create a new document." ma:contentTypeScope="" ma:versionID="c131a99319987180aacc0d339f644622">
  <xsd:schema xmlns:xsd="http://www.w3.org/2001/XMLSchema" xmlns:xs="http://www.w3.org/2001/XMLSchema" xmlns:p="http://schemas.microsoft.com/office/2006/metadata/properties" xmlns:ns2="d7ab97af-7d9e-4e58-9a2a-8aaafddd735e" xmlns:ns3="2fee2224-e93e-42ce-8df9-010dc148e95f" targetNamespace="http://schemas.microsoft.com/office/2006/metadata/properties" ma:root="true" ma:fieldsID="89c4cece4807bef474eb0bc8de402acc" ns2:_="" ns3:_="">
    <xsd:import namespace="d7ab97af-7d9e-4e58-9a2a-8aaafddd735e"/>
    <xsd:import namespace="2fee2224-e93e-42ce-8df9-010dc148e95f"/>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MediaServiceAutoTags" minOccurs="0"/>
                <xsd:element ref="ns2:MediaServiceAutoKeyPoints" minOccurs="0"/>
                <xsd:element ref="ns2:MediaServiceKeyPoints" minOccurs="0"/>
                <xsd:element ref="ns3:SharedWithUsers" minOccurs="0"/>
                <xsd:element ref="ns3:SharedWithDetails" minOccurs="0"/>
                <xsd:element ref="ns2:MediaServiceGenerationTime" minOccurs="0"/>
                <xsd:element ref="ns2:MediaServiceEventHashCode" minOccurs="0"/>
                <xsd:element ref="ns2:MediaServiceOCR" minOccurs="0"/>
                <xsd:element ref="ns2:MediaServiceLocation"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7ab97af-7d9e-4e58-9a2a-8aaafddd735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Length (seconds)" ma:internalName="MediaLengthInSeconds" ma:readOnly="true">
      <xsd:simpleType>
        <xsd:restriction base="dms:Unknown"/>
      </xsd:simpleType>
    </xsd:element>
    <xsd:element name="MediaServiceAutoTags" ma:index="12" nillable="true" ma:displayName="Tags" ma:internalName="MediaServiceAutoTags"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e8eb062c-d763-48f9-a1b1-826b13cffd46"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2fee2224-e93e-42ce-8df9-010dc148e95f"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34c9a238-6cfb-4493-86e2-1c6bda9b24a5}" ma:internalName="TaxCatchAll" ma:showField="CatchAllData" ma:web="2fee2224-e93e-42ce-8df9-010dc148e95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0C72A1E-97ED-4E8D-9545-05E084606F44}">
  <ds:schemaRefs>
    <ds:schemaRef ds:uri="http://schemas.microsoft.com/sharepoint/v3/contenttype/forms"/>
  </ds:schemaRefs>
</ds:datastoreItem>
</file>

<file path=customXml/itemProps2.xml><?xml version="1.0" encoding="utf-8"?>
<ds:datastoreItem xmlns:ds="http://schemas.openxmlformats.org/officeDocument/2006/customXml" ds:itemID="{C786B940-412E-4EA0-A617-30B874A9B6FC}">
  <ds:schemaRefs>
    <ds:schemaRef ds:uri="2fee2224-e93e-42ce-8df9-010dc148e95f"/>
    <ds:schemaRef ds:uri="d7ab97af-7d9e-4e58-9a2a-8aaafddd735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D710BCC1-BD35-4664-95F1-0705975F94D2}">
  <ds:schemaRefs>
    <ds:schemaRef ds:uri="2fee2224-e93e-42ce-8df9-010dc148e95f"/>
    <ds:schemaRef ds:uri="d7ab97af-7d9e-4e58-9a2a-8aaafddd735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Wisp</Template>
  <TotalTime>0</TotalTime>
  <Words>1432</Words>
  <Application>Microsoft Office PowerPoint</Application>
  <PresentationFormat>Widescreen</PresentationFormat>
  <Paragraphs>128</Paragraphs>
  <Slides>22</Slides>
  <Notes>0</Notes>
  <HiddenSlides>0</HiddenSlides>
  <MMClips>2</MMClips>
  <ScaleCrop>false</ScaleCrop>
  <HeadingPairs>
    <vt:vector size="4" baseType="variant">
      <vt:variant>
        <vt:lpstr>Theme</vt:lpstr>
      </vt:variant>
      <vt:variant>
        <vt:i4>2</vt:i4>
      </vt:variant>
      <vt:variant>
        <vt:lpstr>Slide Titles</vt:lpstr>
      </vt:variant>
      <vt:variant>
        <vt:i4>22</vt:i4>
      </vt:variant>
    </vt:vector>
  </HeadingPairs>
  <TitlesOfParts>
    <vt:vector size="24" baseType="lpstr">
      <vt:lpstr>Wisp</vt:lpstr>
      <vt:lpstr>Simple Light</vt:lpstr>
      <vt:lpstr>RSE in the New Curriculum</vt:lpstr>
      <vt:lpstr>PowerPoint Presentation</vt:lpstr>
      <vt:lpstr>The RSE Code</vt:lpstr>
      <vt:lpstr>The RSE Code</vt:lpstr>
      <vt:lpstr>Three age phases</vt:lpstr>
      <vt:lpstr>Developmentally appropriate</vt:lpstr>
      <vt:lpstr>Common Misconceptions and Information from Owain Lloyd Director of Education </vt:lpstr>
      <vt:lpstr>Common Misconceptions and Information from Owain Lloyd Director of Education </vt:lpstr>
      <vt:lpstr>Common Misconceptions and Information from Owain Lloyd Director of Education </vt:lpstr>
      <vt:lpstr>How Do We Deliver The Content of the RSE Curriculum at Victoria?</vt:lpstr>
      <vt:lpstr>PowerPoint Presentation</vt:lpstr>
      <vt:lpstr>PowerPoint Presentation</vt:lpstr>
      <vt:lpstr>PowerPoint Presentation</vt:lpstr>
      <vt:lpstr>Whole school coverage</vt:lpstr>
      <vt:lpstr>Possible Activities from Jigsaw Lessons  Jigsaw (jigsawpshe.online) </vt:lpstr>
      <vt:lpstr>PowerPoint Presentation</vt:lpstr>
      <vt:lpstr>PowerPoint Presentation</vt:lpstr>
      <vt:lpstr>PowerPoint Presentation</vt:lpstr>
      <vt:lpstr>PowerPoint Presentation</vt:lpstr>
      <vt:lpstr>PowerPoint Presentation</vt:lpstr>
      <vt:lpstr>PowerPoint Presentation</vt:lpstr>
      <vt:lpstr>Any Questions?</vt:lpstr>
    </vt:vector>
  </TitlesOfParts>
  <Company>Vale of Glamorgan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RSE in the New Curriculum</dc:title>
  <dc:creator>Daniels, Samantha L</dc:creator>
  <cp:lastModifiedBy>Samantha Daniels</cp:lastModifiedBy>
  <cp:revision>5</cp:revision>
  <dcterms:created xsi:type="dcterms:W3CDTF">2022-10-19T10:00:56Z</dcterms:created>
  <dcterms:modified xsi:type="dcterms:W3CDTF">2023-03-24T12:16:07Z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0x010100C4397393E501C949950E0EA1D1236938</vt:lpwstr>
  </property>
  <property fmtid="{D5CDD505-2E9C-101B-9397-08002B2CF9AE}" pid="3" name="MediaServiceImageTags">
    <vt:lpwstr/>
  </property>
</Properties>
</file>