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4"/>
  </p:notesMasterIdLst>
  <p:sldIdLst>
    <p:sldId id="256" r:id="rId6"/>
    <p:sldId id="257" r:id="rId7"/>
    <p:sldId id="262" r:id="rId8"/>
    <p:sldId id="279" r:id="rId9"/>
    <p:sldId id="281" r:id="rId10"/>
    <p:sldId id="264" r:id="rId11"/>
    <p:sldId id="271" r:id="rId12"/>
    <p:sldId id="285" r:id="rId13"/>
    <p:sldId id="278" r:id="rId14"/>
    <p:sldId id="267" r:id="rId15"/>
    <p:sldId id="287" r:id="rId16"/>
    <p:sldId id="284" r:id="rId17"/>
    <p:sldId id="274" r:id="rId18"/>
    <p:sldId id="286" r:id="rId19"/>
    <p:sldId id="258" r:id="rId20"/>
    <p:sldId id="288" r:id="rId21"/>
    <p:sldId id="282" r:id="rId22"/>
    <p:sldId id="283" r:id="rId23"/>
  </p:sldIdLst>
  <p:sldSz cx="9144000" cy="6858000" type="screen4x3"/>
  <p:notesSz cx="6858000" cy="9144000"/>
  <p:defaultTextStyle>
    <a:defPPr>
      <a:defRPr lang="en-GB"/>
    </a:defPPr>
    <a:lvl1pPr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8800" kern="1200">
        <a:solidFill>
          <a:schemeClr val="tx1"/>
        </a:solidFill>
        <a:latin typeface="Arial" panose="020B0604020202020204" pitchFamily="34" charset="0"/>
        <a:ea typeface="+mn-ea"/>
        <a:cs typeface="+mn-cs"/>
      </a:defRPr>
    </a:lvl5pPr>
    <a:lvl6pPr marL="2286000" algn="l" defTabSz="914400" rtl="0" eaLnBrk="1" latinLnBrk="0" hangingPunct="1">
      <a:defRPr sz="8800" kern="1200">
        <a:solidFill>
          <a:schemeClr val="tx1"/>
        </a:solidFill>
        <a:latin typeface="Arial" panose="020B0604020202020204" pitchFamily="34" charset="0"/>
        <a:ea typeface="+mn-ea"/>
        <a:cs typeface="+mn-cs"/>
      </a:defRPr>
    </a:lvl6pPr>
    <a:lvl7pPr marL="2743200" algn="l" defTabSz="914400" rtl="0" eaLnBrk="1" latinLnBrk="0" hangingPunct="1">
      <a:defRPr sz="8800" kern="1200">
        <a:solidFill>
          <a:schemeClr val="tx1"/>
        </a:solidFill>
        <a:latin typeface="Arial" panose="020B0604020202020204" pitchFamily="34" charset="0"/>
        <a:ea typeface="+mn-ea"/>
        <a:cs typeface="+mn-cs"/>
      </a:defRPr>
    </a:lvl7pPr>
    <a:lvl8pPr marL="3200400" algn="l" defTabSz="914400" rtl="0" eaLnBrk="1" latinLnBrk="0" hangingPunct="1">
      <a:defRPr sz="8800" kern="1200">
        <a:solidFill>
          <a:schemeClr val="tx1"/>
        </a:solidFill>
        <a:latin typeface="Arial" panose="020B0604020202020204" pitchFamily="34" charset="0"/>
        <a:ea typeface="+mn-ea"/>
        <a:cs typeface="+mn-cs"/>
      </a:defRPr>
    </a:lvl8pPr>
    <a:lvl9pPr marL="3657600" algn="l" defTabSz="914400" rtl="0" eaLnBrk="1" latinLnBrk="0" hangingPunct="1">
      <a:defRPr sz="88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CC"/>
    <a:srgbClr val="FFFF99"/>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312800-20B3-7A53-B033-F0DEB01D8ABE}" v="7" dt="2025-09-07T17:56:56.080"/>
    <p1510:client id="{D8B6E37A-DDF1-BB46-52B3-34C79E4A9503}" v="1" dt="2025-09-07T17:57:38.72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500" y="5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E8161A2-6B36-41A0-9721-17D45A3454E5}"/>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n-GB" altLang="en-US"/>
          </a:p>
        </p:txBody>
      </p:sp>
      <p:sp>
        <p:nvSpPr>
          <p:cNvPr id="13315" name="Rectangle 3">
            <a:extLst>
              <a:ext uri="{FF2B5EF4-FFF2-40B4-BE49-F238E27FC236}">
                <a16:creationId xmlns:a16="http://schemas.microsoft.com/office/drawing/2014/main" id="{4F7F1DD3-6110-43F6-904C-D571FE5B11FD}"/>
              </a:ext>
            </a:extLst>
          </p:cNvPr>
          <p:cNvSpPr>
            <a:spLocks noGrp="1" noChangeArrowheads="1"/>
          </p:cNvSpPr>
          <p:nvPr>
            <p:ph type="dt" idx="1"/>
          </p:nvPr>
        </p:nvSpPr>
        <p:spPr bwMode="auto">
          <a:xfrm>
            <a:off x="3884613" y="0"/>
            <a:ext cx="2971800" cy="4572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n-GB" altLang="en-US"/>
          </a:p>
        </p:txBody>
      </p:sp>
      <p:sp>
        <p:nvSpPr>
          <p:cNvPr id="2052" name="Rectangle 4">
            <a:extLst>
              <a:ext uri="{FF2B5EF4-FFF2-40B4-BE49-F238E27FC236}">
                <a16:creationId xmlns:a16="http://schemas.microsoft.com/office/drawing/2014/main" id="{A669B8F9-94E1-4F1A-A650-5F79D1E0474D}"/>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3317" name="Rectangle 5">
            <a:extLst>
              <a:ext uri="{FF2B5EF4-FFF2-40B4-BE49-F238E27FC236}">
                <a16:creationId xmlns:a16="http://schemas.microsoft.com/office/drawing/2014/main" id="{FF40C2C9-933A-4771-933A-6FFBB36A3033}"/>
              </a:ext>
            </a:extLst>
          </p:cNvPr>
          <p:cNvSpPr>
            <a:spLocks noGrp="1" noChangeArrowheads="1"/>
          </p:cNvSpPr>
          <p:nvPr>
            <p:ph type="body" sz="quarter" idx="3"/>
          </p:nvPr>
        </p:nvSpPr>
        <p:spPr bwMode="auto">
          <a:xfrm>
            <a:off x="685800" y="4343400"/>
            <a:ext cx="54864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13318" name="Rectangle 6">
            <a:extLst>
              <a:ext uri="{FF2B5EF4-FFF2-40B4-BE49-F238E27FC236}">
                <a16:creationId xmlns:a16="http://schemas.microsoft.com/office/drawing/2014/main" id="{90573CF4-8FF1-4D4A-93B7-2D36DC5FE90A}"/>
              </a:ext>
            </a:extLst>
          </p:cNvPr>
          <p:cNvSpPr>
            <a:spLocks noGrp="1" noChangeArrowheads="1"/>
          </p:cNvSpPr>
          <p:nvPr>
            <p:ph type="ftr" sz="quarter" idx="4"/>
          </p:nvPr>
        </p:nvSpPr>
        <p:spPr bwMode="auto">
          <a:xfrm>
            <a:off x="0"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n-GB" altLang="en-US"/>
          </a:p>
        </p:txBody>
      </p:sp>
      <p:sp>
        <p:nvSpPr>
          <p:cNvPr id="13319" name="Rectangle 7">
            <a:extLst>
              <a:ext uri="{FF2B5EF4-FFF2-40B4-BE49-F238E27FC236}">
                <a16:creationId xmlns:a16="http://schemas.microsoft.com/office/drawing/2014/main" id="{49BE153A-9160-4F33-BC19-CC00321C35BD}"/>
              </a:ext>
            </a:extLst>
          </p:cNvPr>
          <p:cNvSpPr>
            <a:spLocks noGrp="1" noChangeArrowheads="1"/>
          </p:cNvSpPr>
          <p:nvPr>
            <p:ph type="sldNum" sz="quarter" idx="5"/>
          </p:nvPr>
        </p:nvSpPr>
        <p:spPr bwMode="auto">
          <a:xfrm>
            <a:off x="3884613" y="8685213"/>
            <a:ext cx="2971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54840B98-1AB9-465E-ABCB-CFDFC9DE3D7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5F630505-F1D7-4E10-BCA7-A54C1DB3C3BC}"/>
              </a:ext>
            </a:extLst>
          </p:cNvPr>
          <p:cNvSpPr>
            <a:spLocks noGrp="1" noRot="1" noChangeAspect="1" noChangeArrowheads="1" noTextEdit="1"/>
          </p:cNvSpPr>
          <p:nvPr>
            <p:ph type="sldImg"/>
          </p:nvPr>
        </p:nvSpPr>
        <p:spPr>
          <a:ln/>
        </p:spPr>
      </p:sp>
      <p:sp>
        <p:nvSpPr>
          <p:cNvPr id="13315" name="Notes Placeholder 2">
            <a:extLst>
              <a:ext uri="{FF2B5EF4-FFF2-40B4-BE49-F238E27FC236}">
                <a16:creationId xmlns:a16="http://schemas.microsoft.com/office/drawing/2014/main" id="{0B26093C-B1AB-41E2-A29D-7A7F5443EA54}"/>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13316" name="Slide Number Placeholder 3">
            <a:extLst>
              <a:ext uri="{FF2B5EF4-FFF2-40B4-BE49-F238E27FC236}">
                <a16:creationId xmlns:a16="http://schemas.microsoft.com/office/drawing/2014/main" id="{574E94C8-0475-4D5B-96C9-45D914DF37ED}"/>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8800">
                <a:solidFill>
                  <a:schemeClr val="tx1"/>
                </a:solidFill>
                <a:latin typeface="Arial" panose="020B0604020202020204" pitchFamily="34" charset="0"/>
              </a:defRPr>
            </a:lvl1pPr>
            <a:lvl2pPr marL="742950" indent="-285750">
              <a:defRPr sz="8800">
                <a:solidFill>
                  <a:schemeClr val="tx1"/>
                </a:solidFill>
                <a:latin typeface="Arial" panose="020B0604020202020204" pitchFamily="34" charset="0"/>
              </a:defRPr>
            </a:lvl2pPr>
            <a:lvl3pPr marL="1143000" indent="-228600">
              <a:defRPr sz="8800">
                <a:solidFill>
                  <a:schemeClr val="tx1"/>
                </a:solidFill>
                <a:latin typeface="Arial" panose="020B0604020202020204" pitchFamily="34" charset="0"/>
              </a:defRPr>
            </a:lvl3pPr>
            <a:lvl4pPr marL="1600200" indent="-228600">
              <a:defRPr sz="8800">
                <a:solidFill>
                  <a:schemeClr val="tx1"/>
                </a:solidFill>
                <a:latin typeface="Arial" panose="020B0604020202020204" pitchFamily="34" charset="0"/>
              </a:defRPr>
            </a:lvl4pPr>
            <a:lvl5pPr marL="2057400" indent="-228600">
              <a:defRPr sz="8800">
                <a:solidFill>
                  <a:schemeClr val="tx1"/>
                </a:solidFill>
                <a:latin typeface="Arial" panose="020B0604020202020204" pitchFamily="34" charset="0"/>
              </a:defRPr>
            </a:lvl5pPr>
            <a:lvl6pPr marL="2514600" indent="-228600" eaLnBrk="0" fontAlgn="base" hangingPunct="0">
              <a:spcBef>
                <a:spcPct val="0"/>
              </a:spcBef>
              <a:spcAft>
                <a:spcPct val="0"/>
              </a:spcAft>
              <a:defRPr sz="8800">
                <a:solidFill>
                  <a:schemeClr val="tx1"/>
                </a:solidFill>
                <a:latin typeface="Arial" panose="020B0604020202020204" pitchFamily="34" charset="0"/>
              </a:defRPr>
            </a:lvl6pPr>
            <a:lvl7pPr marL="2971800" indent="-228600" eaLnBrk="0" fontAlgn="base" hangingPunct="0">
              <a:spcBef>
                <a:spcPct val="0"/>
              </a:spcBef>
              <a:spcAft>
                <a:spcPct val="0"/>
              </a:spcAft>
              <a:defRPr sz="8800">
                <a:solidFill>
                  <a:schemeClr val="tx1"/>
                </a:solidFill>
                <a:latin typeface="Arial" panose="020B0604020202020204" pitchFamily="34" charset="0"/>
              </a:defRPr>
            </a:lvl7pPr>
            <a:lvl8pPr marL="3429000" indent="-228600" eaLnBrk="0" fontAlgn="base" hangingPunct="0">
              <a:spcBef>
                <a:spcPct val="0"/>
              </a:spcBef>
              <a:spcAft>
                <a:spcPct val="0"/>
              </a:spcAft>
              <a:defRPr sz="8800">
                <a:solidFill>
                  <a:schemeClr val="tx1"/>
                </a:solidFill>
                <a:latin typeface="Arial" panose="020B0604020202020204" pitchFamily="34" charset="0"/>
              </a:defRPr>
            </a:lvl8pPr>
            <a:lvl9pPr marL="3886200" indent="-228600" eaLnBrk="0" fontAlgn="base" hangingPunct="0">
              <a:spcBef>
                <a:spcPct val="0"/>
              </a:spcBef>
              <a:spcAft>
                <a:spcPct val="0"/>
              </a:spcAft>
              <a:defRPr sz="8800">
                <a:solidFill>
                  <a:schemeClr val="tx1"/>
                </a:solidFill>
                <a:latin typeface="Arial" panose="020B0604020202020204" pitchFamily="34" charset="0"/>
              </a:defRPr>
            </a:lvl9pPr>
          </a:lstStyle>
          <a:p>
            <a:fld id="{70A13A61-8620-4E0E-8C59-5B8B62051620}" type="slidenum">
              <a:rPr lang="en-GB" altLang="en-US" sz="1200"/>
              <a:pPr/>
              <a:t>10</a:t>
            </a:fld>
            <a:endParaRPr lang="en-GB"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C5823-3ED4-0E73-1826-7D2F7E0F972E}"/>
            </a:ext>
          </a:extLst>
        </p:cNvPr>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B5AD1F94-7CEA-6645-4D77-46E9CD1AE38C}"/>
              </a:ext>
            </a:extLst>
          </p:cNvPr>
          <p:cNvSpPr>
            <a:spLocks noGrp="1" noRot="1" noChangeAspect="1" noChangeArrowheads="1" noTextEdit="1"/>
          </p:cNvSpPr>
          <p:nvPr>
            <p:ph type="sldImg"/>
          </p:nvPr>
        </p:nvSpPr>
        <p:spPr>
          <a:ln/>
        </p:spPr>
      </p:sp>
      <p:sp>
        <p:nvSpPr>
          <p:cNvPr id="13315" name="Notes Placeholder 2">
            <a:extLst>
              <a:ext uri="{FF2B5EF4-FFF2-40B4-BE49-F238E27FC236}">
                <a16:creationId xmlns:a16="http://schemas.microsoft.com/office/drawing/2014/main" id="{155A0577-46E6-4A33-0E6C-1740F415C61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
        <p:nvSpPr>
          <p:cNvPr id="13316" name="Slide Number Placeholder 3">
            <a:extLst>
              <a:ext uri="{FF2B5EF4-FFF2-40B4-BE49-F238E27FC236}">
                <a16:creationId xmlns:a16="http://schemas.microsoft.com/office/drawing/2014/main" id="{7D881777-7E09-B3E5-FFB6-35BE6B9C0BB7}"/>
              </a:ext>
            </a:extLst>
          </p:cNvPr>
          <p:cNvSpPr>
            <a:spLocks noGrp="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8800">
                <a:solidFill>
                  <a:schemeClr val="tx1"/>
                </a:solidFill>
                <a:latin typeface="Arial" panose="020B0604020202020204" pitchFamily="34" charset="0"/>
              </a:defRPr>
            </a:lvl1pPr>
            <a:lvl2pPr marL="742950" indent="-285750">
              <a:defRPr sz="8800">
                <a:solidFill>
                  <a:schemeClr val="tx1"/>
                </a:solidFill>
                <a:latin typeface="Arial" panose="020B0604020202020204" pitchFamily="34" charset="0"/>
              </a:defRPr>
            </a:lvl2pPr>
            <a:lvl3pPr marL="1143000" indent="-228600">
              <a:defRPr sz="8800">
                <a:solidFill>
                  <a:schemeClr val="tx1"/>
                </a:solidFill>
                <a:latin typeface="Arial" panose="020B0604020202020204" pitchFamily="34" charset="0"/>
              </a:defRPr>
            </a:lvl3pPr>
            <a:lvl4pPr marL="1600200" indent="-228600">
              <a:defRPr sz="8800">
                <a:solidFill>
                  <a:schemeClr val="tx1"/>
                </a:solidFill>
                <a:latin typeface="Arial" panose="020B0604020202020204" pitchFamily="34" charset="0"/>
              </a:defRPr>
            </a:lvl4pPr>
            <a:lvl5pPr marL="2057400" indent="-228600">
              <a:defRPr sz="8800">
                <a:solidFill>
                  <a:schemeClr val="tx1"/>
                </a:solidFill>
                <a:latin typeface="Arial" panose="020B0604020202020204" pitchFamily="34" charset="0"/>
              </a:defRPr>
            </a:lvl5pPr>
            <a:lvl6pPr marL="2514600" indent="-228600" eaLnBrk="0" fontAlgn="base" hangingPunct="0">
              <a:spcBef>
                <a:spcPct val="0"/>
              </a:spcBef>
              <a:spcAft>
                <a:spcPct val="0"/>
              </a:spcAft>
              <a:defRPr sz="8800">
                <a:solidFill>
                  <a:schemeClr val="tx1"/>
                </a:solidFill>
                <a:latin typeface="Arial" panose="020B0604020202020204" pitchFamily="34" charset="0"/>
              </a:defRPr>
            </a:lvl6pPr>
            <a:lvl7pPr marL="2971800" indent="-228600" eaLnBrk="0" fontAlgn="base" hangingPunct="0">
              <a:spcBef>
                <a:spcPct val="0"/>
              </a:spcBef>
              <a:spcAft>
                <a:spcPct val="0"/>
              </a:spcAft>
              <a:defRPr sz="8800">
                <a:solidFill>
                  <a:schemeClr val="tx1"/>
                </a:solidFill>
                <a:latin typeface="Arial" panose="020B0604020202020204" pitchFamily="34" charset="0"/>
              </a:defRPr>
            </a:lvl7pPr>
            <a:lvl8pPr marL="3429000" indent="-228600" eaLnBrk="0" fontAlgn="base" hangingPunct="0">
              <a:spcBef>
                <a:spcPct val="0"/>
              </a:spcBef>
              <a:spcAft>
                <a:spcPct val="0"/>
              </a:spcAft>
              <a:defRPr sz="8800">
                <a:solidFill>
                  <a:schemeClr val="tx1"/>
                </a:solidFill>
                <a:latin typeface="Arial" panose="020B0604020202020204" pitchFamily="34" charset="0"/>
              </a:defRPr>
            </a:lvl8pPr>
            <a:lvl9pPr marL="3886200" indent="-228600" eaLnBrk="0" fontAlgn="base" hangingPunct="0">
              <a:spcBef>
                <a:spcPct val="0"/>
              </a:spcBef>
              <a:spcAft>
                <a:spcPct val="0"/>
              </a:spcAft>
              <a:defRPr sz="8800">
                <a:solidFill>
                  <a:schemeClr val="tx1"/>
                </a:solidFill>
                <a:latin typeface="Arial" panose="020B0604020202020204" pitchFamily="34" charset="0"/>
              </a:defRPr>
            </a:lvl9pPr>
          </a:lstStyle>
          <a:p>
            <a:fld id="{70A13A61-8620-4E0E-8C59-5B8B62051620}" type="slidenum">
              <a:rPr lang="en-GB" altLang="en-US" sz="1200"/>
              <a:pPr/>
              <a:t>11</a:t>
            </a:fld>
            <a:endParaRPr lang="en-GB" altLang="en-US" sz="1200"/>
          </a:p>
        </p:txBody>
      </p:sp>
    </p:spTree>
    <p:extLst>
      <p:ext uri="{BB962C8B-B14F-4D97-AF65-F5344CB8AC3E}">
        <p14:creationId xmlns:p14="http://schemas.microsoft.com/office/powerpoint/2010/main" val="8715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658A17B3-4063-452B-8A0E-F8F9B68AF03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4F98DF67-AB9E-4E43-A7A8-259A28A01E9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84CAE6B-EBB4-460E-891F-ABB278E46DCE}"/>
              </a:ext>
            </a:extLst>
          </p:cNvPr>
          <p:cNvSpPr>
            <a:spLocks noGrp="1" noChangeArrowheads="1"/>
          </p:cNvSpPr>
          <p:nvPr>
            <p:ph type="sldNum" sz="quarter" idx="12"/>
          </p:nvPr>
        </p:nvSpPr>
        <p:spPr>
          <a:ln/>
        </p:spPr>
        <p:txBody>
          <a:bodyPr/>
          <a:lstStyle>
            <a:lvl1pPr>
              <a:defRPr/>
            </a:lvl1pPr>
          </a:lstStyle>
          <a:p>
            <a:pPr>
              <a:defRPr/>
            </a:pPr>
            <a:fld id="{0921A983-7189-4808-AD35-BB73B35C8650}" type="slidenum">
              <a:rPr lang="en-GB" altLang="en-US"/>
              <a:pPr>
                <a:defRPr/>
              </a:pPr>
              <a:t>‹#›</a:t>
            </a:fld>
            <a:endParaRPr lang="en-GB" altLang="en-US"/>
          </a:p>
        </p:txBody>
      </p:sp>
    </p:spTree>
    <p:extLst>
      <p:ext uri="{BB962C8B-B14F-4D97-AF65-F5344CB8AC3E}">
        <p14:creationId xmlns:p14="http://schemas.microsoft.com/office/powerpoint/2010/main" val="531814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F239DA2-583E-472D-8EA3-2BF037EDF9D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072D05A5-9705-4632-AFFA-226B0A1731E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94A3AF0C-09CE-4D12-8A31-23AB8038CCD1}"/>
              </a:ext>
            </a:extLst>
          </p:cNvPr>
          <p:cNvSpPr>
            <a:spLocks noGrp="1" noChangeArrowheads="1"/>
          </p:cNvSpPr>
          <p:nvPr>
            <p:ph type="sldNum" sz="quarter" idx="12"/>
          </p:nvPr>
        </p:nvSpPr>
        <p:spPr>
          <a:ln/>
        </p:spPr>
        <p:txBody>
          <a:bodyPr/>
          <a:lstStyle>
            <a:lvl1pPr>
              <a:defRPr/>
            </a:lvl1pPr>
          </a:lstStyle>
          <a:p>
            <a:pPr>
              <a:defRPr/>
            </a:pPr>
            <a:fld id="{63155160-C7D0-474D-8EFB-7A28A3EFEC33}" type="slidenum">
              <a:rPr lang="en-GB" altLang="en-US"/>
              <a:pPr>
                <a:defRPr/>
              </a:pPr>
              <a:t>‹#›</a:t>
            </a:fld>
            <a:endParaRPr lang="en-GB" altLang="en-US"/>
          </a:p>
        </p:txBody>
      </p:sp>
    </p:spTree>
    <p:extLst>
      <p:ext uri="{BB962C8B-B14F-4D97-AF65-F5344CB8AC3E}">
        <p14:creationId xmlns:p14="http://schemas.microsoft.com/office/powerpoint/2010/main" val="18611457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613F4FB1-6169-441E-8195-D1561A70221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AB79AD75-705F-4134-BDAE-AFCA7FF6AD5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066F12C6-8476-4443-A2C3-8FA46F13F116}"/>
              </a:ext>
            </a:extLst>
          </p:cNvPr>
          <p:cNvSpPr>
            <a:spLocks noGrp="1" noChangeArrowheads="1"/>
          </p:cNvSpPr>
          <p:nvPr>
            <p:ph type="sldNum" sz="quarter" idx="12"/>
          </p:nvPr>
        </p:nvSpPr>
        <p:spPr>
          <a:ln/>
        </p:spPr>
        <p:txBody>
          <a:bodyPr/>
          <a:lstStyle>
            <a:lvl1pPr>
              <a:defRPr/>
            </a:lvl1pPr>
          </a:lstStyle>
          <a:p>
            <a:pPr>
              <a:defRPr/>
            </a:pPr>
            <a:fld id="{C635E16C-7A50-4217-95DB-70F3A609BBF2}" type="slidenum">
              <a:rPr lang="en-GB" altLang="en-US"/>
              <a:pPr>
                <a:defRPr/>
              </a:pPr>
              <a:t>‹#›</a:t>
            </a:fld>
            <a:endParaRPr lang="en-GB" altLang="en-US"/>
          </a:p>
        </p:txBody>
      </p:sp>
    </p:spTree>
    <p:extLst>
      <p:ext uri="{BB962C8B-B14F-4D97-AF65-F5344CB8AC3E}">
        <p14:creationId xmlns:p14="http://schemas.microsoft.com/office/powerpoint/2010/main" val="2004893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26858E1-8650-4848-B812-D92DD907F91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EA2667AC-B992-4E46-8C5C-BDF5B9A19CC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28DD5849-187D-417D-AACF-06DCF64AC2DA}"/>
              </a:ext>
            </a:extLst>
          </p:cNvPr>
          <p:cNvSpPr>
            <a:spLocks noGrp="1" noChangeArrowheads="1"/>
          </p:cNvSpPr>
          <p:nvPr>
            <p:ph type="sldNum" sz="quarter" idx="12"/>
          </p:nvPr>
        </p:nvSpPr>
        <p:spPr>
          <a:ln/>
        </p:spPr>
        <p:txBody>
          <a:bodyPr/>
          <a:lstStyle>
            <a:lvl1pPr>
              <a:defRPr/>
            </a:lvl1pPr>
          </a:lstStyle>
          <a:p>
            <a:pPr>
              <a:defRPr/>
            </a:pPr>
            <a:fld id="{D4063D2A-F3DD-4454-9821-7FB2791ADA8F}" type="slidenum">
              <a:rPr lang="en-GB" altLang="en-US"/>
              <a:pPr>
                <a:defRPr/>
              </a:pPr>
              <a:t>‹#›</a:t>
            </a:fld>
            <a:endParaRPr lang="en-GB" altLang="en-US"/>
          </a:p>
        </p:txBody>
      </p:sp>
    </p:spTree>
    <p:extLst>
      <p:ext uri="{BB962C8B-B14F-4D97-AF65-F5344CB8AC3E}">
        <p14:creationId xmlns:p14="http://schemas.microsoft.com/office/powerpoint/2010/main" val="3626285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279DEFF-E8D5-456E-85D8-C6429BBA176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F440D0A6-375B-4608-9BBA-79FC3A943054}"/>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DB3992AF-14F1-4D96-AE65-DB9C678A6186}"/>
              </a:ext>
            </a:extLst>
          </p:cNvPr>
          <p:cNvSpPr>
            <a:spLocks noGrp="1" noChangeArrowheads="1"/>
          </p:cNvSpPr>
          <p:nvPr>
            <p:ph type="sldNum" sz="quarter" idx="12"/>
          </p:nvPr>
        </p:nvSpPr>
        <p:spPr>
          <a:ln/>
        </p:spPr>
        <p:txBody>
          <a:bodyPr/>
          <a:lstStyle>
            <a:lvl1pPr>
              <a:defRPr/>
            </a:lvl1pPr>
          </a:lstStyle>
          <a:p>
            <a:pPr>
              <a:defRPr/>
            </a:pPr>
            <a:fld id="{CEE5C165-5E8E-440D-A8F4-E9F1220E26C2}" type="slidenum">
              <a:rPr lang="en-GB" altLang="en-US"/>
              <a:pPr>
                <a:defRPr/>
              </a:pPr>
              <a:t>‹#›</a:t>
            </a:fld>
            <a:endParaRPr lang="en-GB" altLang="en-US"/>
          </a:p>
        </p:txBody>
      </p:sp>
    </p:spTree>
    <p:extLst>
      <p:ext uri="{BB962C8B-B14F-4D97-AF65-F5344CB8AC3E}">
        <p14:creationId xmlns:p14="http://schemas.microsoft.com/office/powerpoint/2010/main" val="16752162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99FBD2C0-F34B-475A-8612-9DE22E133BC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13F62AC2-2B7A-4791-A057-31F7F111CB0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7D0975A5-55BA-4E68-911C-1C579AC60F5A}"/>
              </a:ext>
            </a:extLst>
          </p:cNvPr>
          <p:cNvSpPr>
            <a:spLocks noGrp="1" noChangeArrowheads="1"/>
          </p:cNvSpPr>
          <p:nvPr>
            <p:ph type="sldNum" sz="quarter" idx="12"/>
          </p:nvPr>
        </p:nvSpPr>
        <p:spPr>
          <a:ln/>
        </p:spPr>
        <p:txBody>
          <a:bodyPr/>
          <a:lstStyle>
            <a:lvl1pPr>
              <a:defRPr/>
            </a:lvl1pPr>
          </a:lstStyle>
          <a:p>
            <a:pPr>
              <a:defRPr/>
            </a:pPr>
            <a:fld id="{24099226-35E5-4D9C-81A0-15224E6E5EE2}" type="slidenum">
              <a:rPr lang="en-GB" altLang="en-US"/>
              <a:pPr>
                <a:defRPr/>
              </a:pPr>
              <a:t>‹#›</a:t>
            </a:fld>
            <a:endParaRPr lang="en-GB" altLang="en-US"/>
          </a:p>
        </p:txBody>
      </p:sp>
    </p:spTree>
    <p:extLst>
      <p:ext uri="{BB962C8B-B14F-4D97-AF65-F5344CB8AC3E}">
        <p14:creationId xmlns:p14="http://schemas.microsoft.com/office/powerpoint/2010/main" val="22935065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F1AC212-8EEA-4814-A7CC-5759B0348DC0}"/>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E37F3A55-DAC3-4C8D-A1C9-1BE67E96F4A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6D7BC6D5-6613-43DC-AE9E-B1ED4EBC8671}"/>
              </a:ext>
            </a:extLst>
          </p:cNvPr>
          <p:cNvSpPr>
            <a:spLocks noGrp="1" noChangeArrowheads="1"/>
          </p:cNvSpPr>
          <p:nvPr>
            <p:ph type="sldNum" sz="quarter" idx="12"/>
          </p:nvPr>
        </p:nvSpPr>
        <p:spPr>
          <a:ln/>
        </p:spPr>
        <p:txBody>
          <a:bodyPr/>
          <a:lstStyle>
            <a:lvl1pPr>
              <a:defRPr/>
            </a:lvl1pPr>
          </a:lstStyle>
          <a:p>
            <a:pPr>
              <a:defRPr/>
            </a:pPr>
            <a:fld id="{CF4CA570-68A9-46AE-8163-2EDB438F84E4}" type="slidenum">
              <a:rPr lang="en-GB" altLang="en-US"/>
              <a:pPr>
                <a:defRPr/>
              </a:pPr>
              <a:t>‹#›</a:t>
            </a:fld>
            <a:endParaRPr lang="en-GB" altLang="en-US"/>
          </a:p>
        </p:txBody>
      </p:sp>
    </p:spTree>
    <p:extLst>
      <p:ext uri="{BB962C8B-B14F-4D97-AF65-F5344CB8AC3E}">
        <p14:creationId xmlns:p14="http://schemas.microsoft.com/office/powerpoint/2010/main" val="14110166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F1B8B9E3-71C7-4504-9ACB-9A98B89CF87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D015FF76-AA22-4E90-B8A4-5254EDDD290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DC8BCD0B-44C8-4BC8-A404-BE1CB35DB9F9}"/>
              </a:ext>
            </a:extLst>
          </p:cNvPr>
          <p:cNvSpPr>
            <a:spLocks noGrp="1" noChangeArrowheads="1"/>
          </p:cNvSpPr>
          <p:nvPr>
            <p:ph type="sldNum" sz="quarter" idx="12"/>
          </p:nvPr>
        </p:nvSpPr>
        <p:spPr>
          <a:ln/>
        </p:spPr>
        <p:txBody>
          <a:bodyPr/>
          <a:lstStyle>
            <a:lvl1pPr>
              <a:defRPr/>
            </a:lvl1pPr>
          </a:lstStyle>
          <a:p>
            <a:pPr>
              <a:defRPr/>
            </a:pPr>
            <a:fld id="{638AAC68-8090-443F-9DD1-D1D7455608CE}" type="slidenum">
              <a:rPr lang="en-GB" altLang="en-US"/>
              <a:pPr>
                <a:defRPr/>
              </a:pPr>
              <a:t>‹#›</a:t>
            </a:fld>
            <a:endParaRPr lang="en-GB" altLang="en-US"/>
          </a:p>
        </p:txBody>
      </p:sp>
    </p:spTree>
    <p:extLst>
      <p:ext uri="{BB962C8B-B14F-4D97-AF65-F5344CB8AC3E}">
        <p14:creationId xmlns:p14="http://schemas.microsoft.com/office/powerpoint/2010/main" val="3996681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700B7238-0827-4046-A78D-64D60E5C9EE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A1995E0E-86AF-42A8-98DC-47052961AA3A}"/>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89C02B74-A90D-4084-9951-E69D4F2193E8}"/>
              </a:ext>
            </a:extLst>
          </p:cNvPr>
          <p:cNvSpPr>
            <a:spLocks noGrp="1" noChangeArrowheads="1"/>
          </p:cNvSpPr>
          <p:nvPr>
            <p:ph type="sldNum" sz="quarter" idx="12"/>
          </p:nvPr>
        </p:nvSpPr>
        <p:spPr>
          <a:ln/>
        </p:spPr>
        <p:txBody>
          <a:bodyPr/>
          <a:lstStyle>
            <a:lvl1pPr>
              <a:defRPr/>
            </a:lvl1pPr>
          </a:lstStyle>
          <a:p>
            <a:pPr>
              <a:defRPr/>
            </a:pPr>
            <a:fld id="{5C959137-C7B1-4FB0-B3AE-CC0FB9DCD84F}" type="slidenum">
              <a:rPr lang="en-GB" altLang="en-US"/>
              <a:pPr>
                <a:defRPr/>
              </a:pPr>
              <a:t>‹#›</a:t>
            </a:fld>
            <a:endParaRPr lang="en-GB" altLang="en-US"/>
          </a:p>
        </p:txBody>
      </p:sp>
    </p:spTree>
    <p:extLst>
      <p:ext uri="{BB962C8B-B14F-4D97-AF65-F5344CB8AC3E}">
        <p14:creationId xmlns:p14="http://schemas.microsoft.com/office/powerpoint/2010/main" val="21426977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4A48C17E-9F09-4A98-B8C9-B192C2FA07D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2CBBFFB1-54FC-4800-8676-6CEA47D09290}"/>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0B538FDD-41D6-4C2E-9A38-07420BCDEDB1}"/>
              </a:ext>
            </a:extLst>
          </p:cNvPr>
          <p:cNvSpPr>
            <a:spLocks noGrp="1" noChangeArrowheads="1"/>
          </p:cNvSpPr>
          <p:nvPr>
            <p:ph type="sldNum" sz="quarter" idx="12"/>
          </p:nvPr>
        </p:nvSpPr>
        <p:spPr>
          <a:ln/>
        </p:spPr>
        <p:txBody>
          <a:bodyPr/>
          <a:lstStyle>
            <a:lvl1pPr>
              <a:defRPr/>
            </a:lvl1pPr>
          </a:lstStyle>
          <a:p>
            <a:pPr>
              <a:defRPr/>
            </a:pPr>
            <a:fld id="{75CDA2E6-A227-40FF-B40B-EF7249FD0321}" type="slidenum">
              <a:rPr lang="en-GB" altLang="en-US"/>
              <a:pPr>
                <a:defRPr/>
              </a:pPr>
              <a:t>‹#›</a:t>
            </a:fld>
            <a:endParaRPr lang="en-GB" altLang="en-US"/>
          </a:p>
        </p:txBody>
      </p:sp>
    </p:spTree>
    <p:extLst>
      <p:ext uri="{BB962C8B-B14F-4D97-AF65-F5344CB8AC3E}">
        <p14:creationId xmlns:p14="http://schemas.microsoft.com/office/powerpoint/2010/main" val="265405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80866B5-8CE0-4459-B07F-BAD0EB3E63B7}"/>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4E29DA59-BAA0-40D1-AB1F-40C294E0353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57563FA9-7BB1-4347-B0DD-43415337729A}"/>
              </a:ext>
            </a:extLst>
          </p:cNvPr>
          <p:cNvSpPr>
            <a:spLocks noGrp="1" noChangeArrowheads="1"/>
          </p:cNvSpPr>
          <p:nvPr>
            <p:ph type="sldNum" sz="quarter" idx="12"/>
          </p:nvPr>
        </p:nvSpPr>
        <p:spPr>
          <a:ln/>
        </p:spPr>
        <p:txBody>
          <a:bodyPr/>
          <a:lstStyle>
            <a:lvl1pPr>
              <a:defRPr/>
            </a:lvl1pPr>
          </a:lstStyle>
          <a:p>
            <a:pPr>
              <a:defRPr/>
            </a:pPr>
            <a:fld id="{DECB2B9F-85E1-4311-A7D8-BC5CE0A630FA}" type="slidenum">
              <a:rPr lang="en-GB" altLang="en-US"/>
              <a:pPr>
                <a:defRPr/>
              </a:pPr>
              <a:t>‹#›</a:t>
            </a:fld>
            <a:endParaRPr lang="en-GB" altLang="en-US"/>
          </a:p>
        </p:txBody>
      </p:sp>
    </p:spTree>
    <p:extLst>
      <p:ext uri="{BB962C8B-B14F-4D97-AF65-F5344CB8AC3E}">
        <p14:creationId xmlns:p14="http://schemas.microsoft.com/office/powerpoint/2010/main" val="3243036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C7748E6-3FBF-4C9F-8213-57147DF63A0D}"/>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1D62F7CE-8DCB-4E30-A870-8D3BB0E56B7E}"/>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1FF2A820-DB89-491C-8F88-3020DCB7EC43}"/>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panose="020B0604020202020204" pitchFamily="34" charset="0"/>
              </a:defRPr>
            </a:lvl1pPr>
          </a:lstStyle>
          <a:p>
            <a:pPr>
              <a:defRPr/>
            </a:pPr>
            <a:endParaRPr lang="en-GB" altLang="en-US"/>
          </a:p>
        </p:txBody>
      </p:sp>
      <p:sp>
        <p:nvSpPr>
          <p:cNvPr id="1029" name="Rectangle 5">
            <a:extLst>
              <a:ext uri="{FF2B5EF4-FFF2-40B4-BE49-F238E27FC236}">
                <a16:creationId xmlns:a16="http://schemas.microsoft.com/office/drawing/2014/main" id="{D29887B0-3AE1-476E-852C-C90C5F21E15C}"/>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panose="020B0604020202020204" pitchFamily="34" charset="0"/>
              </a:defRPr>
            </a:lvl1pPr>
          </a:lstStyle>
          <a:p>
            <a:pPr>
              <a:defRPr/>
            </a:pPr>
            <a:endParaRPr lang="en-GB" altLang="en-US"/>
          </a:p>
        </p:txBody>
      </p:sp>
      <p:sp>
        <p:nvSpPr>
          <p:cNvPr id="1030" name="Rectangle 6">
            <a:extLst>
              <a:ext uri="{FF2B5EF4-FFF2-40B4-BE49-F238E27FC236}">
                <a16:creationId xmlns:a16="http://schemas.microsoft.com/office/drawing/2014/main" id="{14AC91BA-58B3-44B3-AD1A-D88F2F0AF634}"/>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264966A1-A104-46FE-8423-9A363FB5F23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 Id="rId4" Type="http://schemas.microsoft.com/office/2007/relationships/hdphoto" Target="../media/hdphoto3.wdp"/></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hwb.wales.gov.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584B8B8C-B064-4B6D-ABBF-3C141C9BFAB2}"/>
              </a:ext>
            </a:extLst>
          </p:cNvPr>
          <p:cNvSpPr>
            <a:spLocks noGrp="1" noChangeArrowheads="1"/>
          </p:cNvSpPr>
          <p:nvPr>
            <p:ph type="ctrTitle"/>
          </p:nvPr>
        </p:nvSpPr>
        <p:spPr>
          <a:xfrm>
            <a:off x="380206" y="614082"/>
            <a:ext cx="8383588" cy="2722017"/>
          </a:xfrm>
        </p:spPr>
        <p:txBody>
          <a:bodyPr/>
          <a:lstStyle/>
          <a:p>
            <a:pPr eaLnBrk="1" hangingPunct="1"/>
            <a:r>
              <a:rPr lang="en-GB" altLang="en-US" sz="6000"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Year 4</a:t>
            </a:r>
            <a:br>
              <a:rPr lang="en-GB" altLang="en-US" sz="6000"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br>
            <a:r>
              <a:rPr lang="en-GB" altLang="en-US" sz="6000"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Curriculum Meeting </a:t>
            </a:r>
            <a:br>
              <a:rPr lang="en-GB" altLang="en-US" sz="7200" b="1" dirty="0">
                <a:effectLst>
                  <a:outerShdw blurRad="38100" dist="38100" dir="2700000" algn="tl">
                    <a:srgbClr val="000000">
                      <a:alpha val="43137"/>
                    </a:srgbClr>
                  </a:outerShdw>
                </a:effectLst>
              </a:rPr>
            </a:br>
            <a:endParaRPr lang="en-GB" altLang="en-US" b="1" dirty="0">
              <a:effectLst>
                <a:outerShdw blurRad="38100" dist="38100" dir="2700000" algn="tl">
                  <a:srgbClr val="000000">
                    <a:alpha val="43137"/>
                  </a:srgbClr>
                </a:outerShdw>
              </a:effectLst>
            </a:endParaRPr>
          </a:p>
        </p:txBody>
      </p:sp>
      <p:pic>
        <p:nvPicPr>
          <p:cNvPr id="3075" name="Picture 3" descr="coloured logo victoria">
            <a:extLst>
              <a:ext uri="{FF2B5EF4-FFF2-40B4-BE49-F238E27FC236}">
                <a16:creationId xmlns:a16="http://schemas.microsoft.com/office/drawing/2014/main" id="{E950FF8C-3689-4A87-BD9F-91AAC1247B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25" y="3815815"/>
            <a:ext cx="2952750" cy="197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Content Placeholder 2">
            <a:extLst>
              <a:ext uri="{FF2B5EF4-FFF2-40B4-BE49-F238E27FC236}">
                <a16:creationId xmlns:a16="http://schemas.microsoft.com/office/drawing/2014/main" id="{9C46D341-192D-4E4C-B5FC-BDA310F14ABD}"/>
              </a:ext>
            </a:extLst>
          </p:cNvPr>
          <p:cNvSpPr>
            <a:spLocks noGrp="1" noChangeArrowheads="1"/>
          </p:cNvSpPr>
          <p:nvPr>
            <p:ph idx="1"/>
          </p:nvPr>
        </p:nvSpPr>
        <p:spPr>
          <a:xfrm>
            <a:off x="256388" y="1407226"/>
            <a:ext cx="8631223" cy="4525963"/>
          </a:xfrm>
        </p:spPr>
        <p:txBody>
          <a:bodyPr/>
          <a:lstStyle/>
          <a:p>
            <a:pPr eaLnBrk="1" hangingPunct="1"/>
            <a:r>
              <a:rPr lang="en-US" altLang="en-US" sz="2600" dirty="0">
                <a:latin typeface="Abadi" panose="020B0604020104020204" pitchFamily="34" charset="0"/>
              </a:rPr>
              <a:t>Thank you for coming to this parent’s information meeting.</a:t>
            </a:r>
          </a:p>
          <a:p>
            <a:pPr eaLnBrk="1" hangingPunct="1"/>
            <a:endParaRPr lang="en-US" altLang="en-US" sz="2600" dirty="0">
              <a:latin typeface="Abadi" panose="020B0604020104020204" pitchFamily="34" charset="0"/>
            </a:endParaRPr>
          </a:p>
          <a:p>
            <a:pPr eaLnBrk="1" hangingPunct="1"/>
            <a:r>
              <a:rPr lang="en-US" altLang="en-US" sz="2600" dirty="0">
                <a:latin typeface="Abadi" panose="020B0604020104020204" pitchFamily="34" charset="0"/>
              </a:rPr>
              <a:t>We hope that your child has both a positive and rewarding experience during their time in Year 4.</a:t>
            </a:r>
          </a:p>
          <a:p>
            <a:pPr eaLnBrk="1" hangingPunct="1"/>
            <a:endParaRPr lang="en-US" altLang="en-US" sz="2600" dirty="0">
              <a:latin typeface="Abadi" panose="020B0604020104020204" pitchFamily="34" charset="0"/>
            </a:endParaRPr>
          </a:p>
          <a:p>
            <a:pPr eaLnBrk="1" hangingPunct="1"/>
            <a:r>
              <a:rPr lang="en-US" altLang="en-US" sz="2600" dirty="0">
                <a:latin typeface="Abadi" panose="020B0604020104020204" pitchFamily="34" charset="0"/>
              </a:rPr>
              <a:t>Please feel free to ask any questions at the end of this presentation.</a:t>
            </a:r>
            <a:endParaRPr lang="en-GB" altLang="en-US" sz="2600" dirty="0">
              <a:latin typeface="Abadi" panose="020B0604020104020204" pitchFamily="34" charset="0"/>
            </a:endParaRPr>
          </a:p>
          <a:p>
            <a:pPr eaLnBrk="1" hangingPunct="1"/>
            <a:endParaRPr lang="en-GB" altLang="en-US" dirty="0"/>
          </a:p>
        </p:txBody>
      </p:sp>
      <p:sp>
        <p:nvSpPr>
          <p:cNvPr id="4098" name="Title 1">
            <a:extLst>
              <a:ext uri="{FF2B5EF4-FFF2-40B4-BE49-F238E27FC236}">
                <a16:creationId xmlns:a16="http://schemas.microsoft.com/office/drawing/2014/main" id="{89853AB8-904C-4923-B599-AEF37F55062A}"/>
              </a:ext>
            </a:extLst>
          </p:cNvPr>
          <p:cNvSpPr>
            <a:spLocks noGrp="1" noChangeArrowheads="1"/>
          </p:cNvSpPr>
          <p:nvPr>
            <p:ph type="title"/>
          </p:nvPr>
        </p:nvSpPr>
        <p:spPr>
          <a:xfrm>
            <a:off x="1907704" y="160337"/>
            <a:ext cx="5554960" cy="1143000"/>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Welcome, </a:t>
            </a:r>
            <a:r>
              <a:rPr lang="en-GB" altLang="en-US" b="1" dirty="0" err="1">
                <a:solidFill>
                  <a:schemeClr val="tx1"/>
                </a:solidFill>
                <a:latin typeface="Amasis MT Pro Black" panose="02040A04050005020304" pitchFamily="18" charset="0"/>
                <a:ea typeface="ADLaM Display" panose="02010000000000000000" pitchFamily="2" charset="0"/>
                <a:cs typeface="Aharoni" panose="02010803020104030203" pitchFamily="2" charset="-79"/>
              </a:rPr>
              <a:t>Croeso</a:t>
            </a:r>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a:t>
            </a:r>
          </a:p>
        </p:txBody>
      </p:sp>
      <p:pic>
        <p:nvPicPr>
          <p:cNvPr id="1026" name="Picture 2" descr="Colorful Speech Bubbles set with Hello in Different Languages -...">
            <a:extLst>
              <a:ext uri="{FF2B5EF4-FFF2-40B4-BE49-F238E27FC236}">
                <a16:creationId xmlns:a16="http://schemas.microsoft.com/office/drawing/2014/main" id="{1753BFC5-99F2-6E36-66FE-B95862DADB9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foregroundMark x1="34185" y1="41593" x2="34185" y2="41593"/>
                        <a14:foregroundMark x1="33006" y1="41593" x2="33006" y2="41593"/>
                        <a14:foregroundMark x1="21022" y1="39528" x2="21022" y2="39528"/>
                        <a14:foregroundMark x1="26719" y1="39528" x2="26719" y2="39528"/>
                        <a14:foregroundMark x1="30452" y1="41888" x2="30452" y2="41888"/>
                        <a14:foregroundMark x1="54420" y1="30383" x2="54420" y2="30383"/>
                        <a14:foregroundMark x1="55010" y1="30678" x2="55010" y2="30678"/>
                        <a14:foregroundMark x1="61886" y1="31858" x2="61886" y2="31858"/>
                        <a14:foregroundMark x1="61886" y1="30088" x2="61886" y2="30088"/>
                        <a14:foregroundMark x1="35167" y1="65487" x2="35167" y2="65487"/>
                        <a14:foregroundMark x1="33988" y1="64307" x2="33988" y2="64307"/>
                        <a14:foregroundMark x1="31041" y1="64307" x2="31041" y2="64307"/>
                        <a14:foregroundMark x1="31041" y1="59882" x2="31041" y2="59882"/>
                        <a14:foregroundMark x1="38703" y1="64307" x2="38703" y2="64307"/>
                        <a14:foregroundMark x1="38703" y1="64012" x2="38703" y2="64012"/>
                        <a14:foregroundMark x1="38703" y1="62242" x2="38703" y2="62242"/>
                        <a14:foregroundMark x1="40472" y1="66077" x2="40472" y2="66077"/>
                        <a14:foregroundMark x1="40472" y1="64307" x2="40472" y2="64307"/>
                        <a14:foregroundMark x1="40472" y1="63717" x2="40472" y2="63717"/>
                        <a14:foregroundMark x1="45776" y1="60177" x2="45776" y2="60177"/>
                        <a14:foregroundMark x1="49705" y1="63422" x2="49705" y2="63422"/>
                        <a14:foregroundMark x1="50295" y1="65487" x2="50295" y2="65487"/>
                        <a14:foregroundMark x1="51081" y1="65487" x2="51081" y2="65487"/>
                        <a14:foregroundMark x1="52849" y1="64307" x2="52849" y2="64307"/>
                        <a14:foregroundMark x1="68566" y1="56637" x2="68566" y2="56637"/>
                        <a14:foregroundMark x1="78389" y1="37758" x2="78389" y2="37758"/>
                        <a14:foregroundMark x1="75246" y1="37463" x2="75246" y2="37463"/>
                        <a14:foregroundMark x1="19057" y1="39528" x2="19057" y2="39528"/>
                        <a14:foregroundMark x1="81139" y1="39233" x2="81139" y2="39233"/>
                        <a14:foregroundMark x1="82515" y1="38053" x2="82515" y2="38053"/>
                        <a14:foregroundMark x1="18468" y1="37168" x2="18468" y2="37168"/>
                        <a14:foregroundMark x1="33006" y1="66372" x2="33006" y2="66372"/>
                      </a14:backgroundRemoval>
                    </a14:imgEffect>
                  </a14:imgLayer>
                </a14:imgProps>
              </a:ext>
              <a:ext uri="{28A0092B-C50C-407E-A947-70E740481C1C}">
                <a14:useLocalDpi xmlns:a14="http://schemas.microsoft.com/office/drawing/2010/main" val="0"/>
              </a:ext>
            </a:extLst>
          </a:blip>
          <a:srcRect/>
          <a:stretch>
            <a:fillRect/>
          </a:stretch>
        </p:blipFill>
        <p:spPr bwMode="auto">
          <a:xfrm>
            <a:off x="5492388" y="4634796"/>
            <a:ext cx="3940552" cy="26244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F879192-746E-4CE5-BF83-19BF9A2F8910}"/>
              </a:ext>
            </a:extLst>
          </p:cNvPr>
          <p:cNvSpPr>
            <a:spLocks noGrp="1" noChangeArrowheads="1"/>
          </p:cNvSpPr>
          <p:nvPr>
            <p:ph type="title"/>
          </p:nvPr>
        </p:nvSpPr>
        <p:spPr>
          <a:xfrm>
            <a:off x="433907" y="-162272"/>
            <a:ext cx="8229600" cy="1143000"/>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Our Team</a:t>
            </a:r>
          </a:p>
        </p:txBody>
      </p:sp>
      <p:sp>
        <p:nvSpPr>
          <p:cNvPr id="5123" name="Rectangle 3">
            <a:extLst>
              <a:ext uri="{FF2B5EF4-FFF2-40B4-BE49-F238E27FC236}">
                <a16:creationId xmlns:a16="http://schemas.microsoft.com/office/drawing/2014/main" id="{8FCA1B0C-B9CF-4B78-A7F3-8F51E74FC30A}"/>
              </a:ext>
            </a:extLst>
          </p:cNvPr>
          <p:cNvSpPr>
            <a:spLocks noGrp="1" noChangeArrowheads="1"/>
          </p:cNvSpPr>
          <p:nvPr>
            <p:ph type="body" idx="1"/>
          </p:nvPr>
        </p:nvSpPr>
        <p:spPr>
          <a:xfrm>
            <a:off x="346821" y="893642"/>
            <a:ext cx="8450358" cy="4637088"/>
          </a:xfrm>
        </p:spPr>
        <p:txBody>
          <a:bodyPr/>
          <a:lstStyle/>
          <a:p>
            <a:pPr eaLnBrk="1" hangingPunct="1">
              <a:buNone/>
            </a:pPr>
            <a:r>
              <a:rPr lang="en-GB" altLang="en-US" sz="2400" b="1" dirty="0">
                <a:latin typeface="Abadi" panose="020B0604020104020204" pitchFamily="34" charset="0"/>
              </a:rPr>
              <a:t>4WH </a:t>
            </a:r>
          </a:p>
          <a:p>
            <a:pPr eaLnBrk="1" hangingPunct="1"/>
            <a:r>
              <a:rPr lang="en-GB" altLang="en-US" sz="2400" dirty="0">
                <a:latin typeface="Abadi" panose="020B0604020104020204" pitchFamily="34" charset="0"/>
              </a:rPr>
              <a:t>Mrs Wason (Monday - Wednesday)</a:t>
            </a:r>
          </a:p>
          <a:p>
            <a:pPr eaLnBrk="1" hangingPunct="1"/>
            <a:r>
              <a:rPr lang="en-GB" altLang="en-US" sz="2400" dirty="0">
                <a:latin typeface="Abadi" panose="020B0604020104020204" pitchFamily="34" charset="0"/>
              </a:rPr>
              <a:t>Mr Husband (Thursday &amp; Friday)</a:t>
            </a:r>
            <a:endParaRPr lang="en-GB" altLang="en-US" sz="2400" dirty="0">
              <a:latin typeface="Abadi" panose="020B0604020104020204" pitchFamily="34" charset="0"/>
              <a:cs typeface="Arial"/>
            </a:endParaRPr>
          </a:p>
          <a:p>
            <a:pPr eaLnBrk="1" hangingPunct="1">
              <a:buNone/>
            </a:pPr>
            <a:endParaRPr lang="en-GB" altLang="en-US" sz="2400" b="1" dirty="0">
              <a:latin typeface="Abadi" panose="020B0604020104020204" pitchFamily="34" charset="0"/>
            </a:endParaRPr>
          </a:p>
          <a:p>
            <a:pPr eaLnBrk="1" hangingPunct="1">
              <a:buNone/>
            </a:pPr>
            <a:r>
              <a:rPr lang="en-GB" altLang="en-US" sz="2400" b="1" dirty="0">
                <a:latin typeface="Abadi" panose="020B0604020104020204" pitchFamily="34" charset="0"/>
              </a:rPr>
              <a:t>4GW</a:t>
            </a:r>
          </a:p>
          <a:p>
            <a:pPr eaLnBrk="1" hangingPunct="1"/>
            <a:r>
              <a:rPr lang="en-GB" altLang="en-US" sz="2400" dirty="0">
                <a:latin typeface="Abadi" panose="020B0604020104020204" pitchFamily="34" charset="0"/>
              </a:rPr>
              <a:t>Mrs Glover (Monday - Thursday)</a:t>
            </a:r>
            <a:endParaRPr lang="en-GB" altLang="en-US" sz="2400" dirty="0">
              <a:latin typeface="Abadi" panose="020B0604020104020204" pitchFamily="34" charset="0"/>
              <a:cs typeface="Arial"/>
            </a:endParaRPr>
          </a:p>
          <a:p>
            <a:pPr eaLnBrk="1" hangingPunct="1"/>
            <a:r>
              <a:rPr lang="en-GB" altLang="en-US" sz="2400" dirty="0">
                <a:latin typeface="Abadi" panose="020B0604020104020204" pitchFamily="34" charset="0"/>
              </a:rPr>
              <a:t>Mrs Wason (Friday)</a:t>
            </a:r>
            <a:endParaRPr lang="en-GB" altLang="en-US" sz="2400" dirty="0">
              <a:latin typeface="Abadi" panose="020B0604020104020204" pitchFamily="34" charset="0"/>
              <a:cs typeface="Arial"/>
            </a:endParaRPr>
          </a:p>
          <a:p>
            <a:pPr>
              <a:buNone/>
            </a:pPr>
            <a:endParaRPr lang="en-GB" altLang="en-US" sz="2400" dirty="0">
              <a:latin typeface="Abadi" panose="020B0604020104020204" pitchFamily="34" charset="0"/>
              <a:cs typeface="Arial"/>
            </a:endParaRPr>
          </a:p>
          <a:p>
            <a:pPr eaLnBrk="1" hangingPunct="1">
              <a:buFontTx/>
              <a:buNone/>
            </a:pPr>
            <a:r>
              <a:rPr lang="en-GB" altLang="en-US" sz="2400" b="1" dirty="0">
                <a:latin typeface="Abadi" panose="020B0604020104020204" pitchFamily="34" charset="0"/>
              </a:rPr>
              <a:t>PPA</a:t>
            </a:r>
            <a:r>
              <a:rPr lang="en-GB" altLang="en-US" sz="2400" dirty="0">
                <a:latin typeface="Abadi" panose="020B0604020104020204" pitchFamily="34" charset="0"/>
              </a:rPr>
              <a:t>  Wednesday pm </a:t>
            </a:r>
          </a:p>
          <a:p>
            <a:pPr eaLnBrk="1" hangingPunct="1"/>
            <a:r>
              <a:rPr lang="en-GB" altLang="en-US" sz="2400" dirty="0">
                <a:latin typeface="Abadi" panose="020B0604020104020204" pitchFamily="34" charset="0"/>
              </a:rPr>
              <a:t>4WH Mrs Orefice</a:t>
            </a:r>
          </a:p>
          <a:p>
            <a:pPr eaLnBrk="1" hangingPunct="1"/>
            <a:r>
              <a:rPr lang="en-GB" altLang="en-US" sz="2400" dirty="0">
                <a:latin typeface="Abadi" panose="020B0604020104020204" pitchFamily="34" charset="0"/>
              </a:rPr>
              <a:t>4G Mrs Hatton</a:t>
            </a:r>
            <a:endParaRPr lang="en-GB" altLang="en-US" sz="2400" dirty="0">
              <a:latin typeface="Abadi" panose="020B0604020104020204" pitchFamily="34" charset="0"/>
              <a:cs typeface="Arial"/>
            </a:endParaRPr>
          </a:p>
          <a:p>
            <a:pPr eaLnBrk="1" hangingPunct="1">
              <a:buFontTx/>
              <a:buNone/>
            </a:pPr>
            <a:r>
              <a:rPr lang="en-GB" altLang="en-US" sz="2400" dirty="0">
                <a:latin typeface="Abadi" panose="020B0604020104020204" pitchFamily="34" charset="0"/>
              </a:rPr>
              <a:t>     </a:t>
            </a:r>
          </a:p>
          <a:p>
            <a:pPr eaLnBrk="1" hangingPunct="1">
              <a:buFontTx/>
              <a:buNone/>
            </a:pPr>
            <a:r>
              <a:rPr lang="en-GB" altLang="en-US" sz="2400" b="1" dirty="0" err="1">
                <a:latin typeface="Abadi" panose="020B0604020104020204" pitchFamily="34" charset="0"/>
              </a:rPr>
              <a:t>ALNco</a:t>
            </a:r>
            <a:r>
              <a:rPr lang="en-GB" altLang="en-US" sz="2400" dirty="0">
                <a:latin typeface="Abadi" panose="020B0604020104020204" pitchFamily="34" charset="0"/>
              </a:rPr>
              <a:t> – Mrs Hall</a:t>
            </a:r>
          </a:p>
        </p:txBody>
      </p:sp>
      <p:pic>
        <p:nvPicPr>
          <p:cNvPr id="2052" name="Picture 4" descr="colorful shooting stars PNG image with transparent background | TOPpng">
            <a:extLst>
              <a:ext uri="{FF2B5EF4-FFF2-40B4-BE49-F238E27FC236}">
                <a16:creationId xmlns:a16="http://schemas.microsoft.com/office/drawing/2014/main" id="{AC8B2206-AE18-61CA-1DFF-8020487FCCD8}"/>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9779" b="89872" l="3452" r="97024">
                        <a14:foregroundMark x1="7143" y1="53783" x2="7143" y2="53783"/>
                        <a14:foregroundMark x1="7143" y1="59371" x2="7143" y2="59371"/>
                        <a14:foregroundMark x1="3690" y1="59953" x2="3690" y2="59953"/>
                        <a14:foregroundMark x1="4048" y1="56228" x2="4048" y2="56228"/>
                        <a14:foregroundMark x1="9762" y1="61583" x2="9762" y2="61583"/>
                        <a14:foregroundMark x1="32262" y1="35390" x2="32262" y2="35390"/>
                        <a14:foregroundMark x1="33810" y1="39348" x2="33810" y2="39348"/>
                        <a14:foregroundMark x1="34405" y1="33993" x2="34405" y2="33993"/>
                        <a14:foregroundMark x1="91786" y1="54831" x2="91786" y2="54831"/>
                        <a14:foregroundMark x1="97024" y1="54482" x2="97024" y2="54482"/>
                      </a14:backgroundRemoval>
                    </a14:imgEffect>
                  </a14:imgLayer>
                </a14:imgProps>
              </a:ext>
              <a:ext uri="{28A0092B-C50C-407E-A947-70E740481C1C}">
                <a14:useLocalDpi xmlns:a14="http://schemas.microsoft.com/office/drawing/2010/main" val="0"/>
              </a:ext>
            </a:extLst>
          </a:blip>
          <a:srcRect/>
          <a:stretch>
            <a:fillRect/>
          </a:stretch>
        </p:blipFill>
        <p:spPr bwMode="auto">
          <a:xfrm>
            <a:off x="5466585" y="4114800"/>
            <a:ext cx="3500358" cy="35799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3FA92953-1BB5-4214-A7F1-00E0B945FD67}"/>
              </a:ext>
            </a:extLst>
          </p:cNvPr>
          <p:cNvSpPr>
            <a:spLocks noGrp="1" noChangeArrowheads="1"/>
          </p:cNvSpPr>
          <p:nvPr>
            <p:ph type="title"/>
          </p:nvPr>
        </p:nvSpPr>
        <p:spPr>
          <a:xfrm>
            <a:off x="457200" y="144009"/>
            <a:ext cx="8229600" cy="1143000"/>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Curriculum for Wales </a:t>
            </a:r>
          </a:p>
        </p:txBody>
      </p:sp>
      <p:pic>
        <p:nvPicPr>
          <p:cNvPr id="8195" name="Picture 3">
            <a:extLst>
              <a:ext uri="{FF2B5EF4-FFF2-40B4-BE49-F238E27FC236}">
                <a16:creationId xmlns:a16="http://schemas.microsoft.com/office/drawing/2014/main" id="{F2FF19C7-F754-42AC-84E2-B84F87F1E8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050" y="1417638"/>
            <a:ext cx="8597900" cy="50752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attachments.office.net/owa/DaviesR1230%40Hwbcymru.net/service.svc/s/GetAttachmentThumbnail?id=AAMkADJlOTgwMjBhLTMzNDgtNGQyYy04ODA4LTViODI3YmRhOWU0NABGAAAAAABOG35KTI6jRImyTn56S7d%2BBwBtkFUIe7ewQa7burZeRcP9AAAAAAEMAABtkFUIe7ewQa7burZeRcP9AAWRl63qAAABEgAQAJdSu6DR1oxBoHGhNZ5N0B8%3D&amp;thumbnailType=2&amp;token=eyJhbGciOiJSUzI1NiIsImtpZCI6IjMwODE3OUNFNUY0QjUyRTc4QjJEQjg5NjZCQUY0RUNDMzcyN0FFRUUiLCJ0eXAiOiJKV1QiLCJ4NXQiOiJNSUY1emw5TFV1ZUxMYmlXYTY5T3pEY25ydTQifQ.eyJvcmlnaW4iOiJodHRwczovL291dGxvb2sub2ZmaWNlLmNvbSIsInVjIjoiMzlhNzNkYmZjZmM4NDMyNDk5Yjg2YWU2NTdmZGJkNTEiLCJzaWduaW5fc3RhdGUiOiJbXCJpbmtub3dubnR3a1wiXSIsInZlciI6IkV4Y2hhbmdlLkNhbGxiYWNrLlYxIiwiYXBwY3R4c2VuZGVyIjoiT3dhRG93bmxvYWRANGYzZjBlNTItYjczNC00MTY0LTk0MDktMWI2MDFkMTQ3OTkzIiwiaXNzcmluZyI6IldXIiwiYXBwY3R4Ijoie1wibXNleGNocHJvdFwiOlwib3dhXCIsXCJwdWlkXCI6XCIxMTUzOTA2NjYwODk4Mjg3NjUxXCIsXCJzY29wZVwiOlwiT3dhRG93bmxvYWRcIixcIm9pZFwiOlwiMTc1Y2M1ZGQtNDZhZS00YmU2LTg4NmQtNTU3ZjU5ZTUyOGQ4XCIsXCJwcmltYXJ5c2lkXCI6XCJTLTEtNS0yMS0xODAwNDkxNjEtMzk5NjYwNTY2Ny00MDM3NDIwMjQxLTExMzM3NzY5XCJ9IiwibmJmIjoxNjI2MzUxNTc5LCJleHAiOjE2MjYzNTIxNzksImlzcyI6IjAwMDAwMDAyLTAwMDAtMGZmMS1jZTAwLTAwMDAwMDAwMDAwMEA0ZjNmMGU1Mi1iNzM0LTQxNjQtOTQwOS0xYjYwMWQxNDc5OTMiLCJhdWQiOiIwMDAwMDAwMi0wMDAwLTBmZjEtY2UwMC0wMDAwMDAwMDAwMDAvYXR0YWNobWVudHMub2ZmaWNlLm5ldEA0ZjNmMGU1Mi1iNzM0LTQxNjQtOTQwOS0xYjYwMWQxNDc5OTMiLCJoYXBwIjoib3dhIn0.O5UABptT15E-zG8kqWbdCP5sL81YvylzOdH-fFE3D4dLN8FbJfpLyah9IR_55FncuaJZISmDglV9y5ofP1SC1ltET5j_LlNZavwf-gmaZWi6zT2Si0PBOJwLWTITgS_medStIUxOMd-tueRJ-M1oPEVmapy6oH6jJ9K55JyfvVeHOfW4f-n4uQRTcTDgtJ5t-OQHVH-LXj1DBVoxEmN66mIEc9RiFTKrK0-TCe9oxJ6yKHMRtr7oPlwtqy9oGIsd5k2ODwOVvnm4ZXXZPCtFaAYkWGyRE7ZLKnw0lRchca4FEGrHRhlaRQsBQp8RrpWB4xoKa--ALCdFh2Zcx7NH9A&amp;X-OWA-CANARY=vEEElQrdeESzuV43ftcDGxAOwdWKR9kY13H2MexiJ9JTNtBCLHAnZDmjAlHeKCG4boGGKlP3MQE.&amp;owa=outlook.office.com&amp;scriptVer=20210705003.07&amp;animation=true">
            <a:extLst>
              <a:ext uri="{FF2B5EF4-FFF2-40B4-BE49-F238E27FC236}">
                <a16:creationId xmlns:a16="http://schemas.microsoft.com/office/drawing/2014/main" id="{20125EFB-F059-4B38-800F-620F8B116B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238" y="476250"/>
            <a:ext cx="8645525" cy="611346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97E62627-4505-4D39-B1A1-947F0FC8D189}"/>
              </a:ext>
            </a:extLst>
          </p:cNvPr>
          <p:cNvSpPr>
            <a:spLocks noGrp="1" noChangeArrowheads="1"/>
          </p:cNvSpPr>
          <p:nvPr>
            <p:ph type="title"/>
          </p:nvPr>
        </p:nvSpPr>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Curriculum Overview</a:t>
            </a:r>
          </a:p>
        </p:txBody>
      </p:sp>
      <p:sp>
        <p:nvSpPr>
          <p:cNvPr id="7171" name="Rectangle 3">
            <a:extLst>
              <a:ext uri="{FF2B5EF4-FFF2-40B4-BE49-F238E27FC236}">
                <a16:creationId xmlns:a16="http://schemas.microsoft.com/office/drawing/2014/main" id="{BB2166C5-FC3B-48DF-90B2-49006B6FA75A}"/>
              </a:ext>
            </a:extLst>
          </p:cNvPr>
          <p:cNvSpPr>
            <a:spLocks noGrp="1" noChangeArrowheads="1"/>
          </p:cNvSpPr>
          <p:nvPr>
            <p:ph type="body" idx="1"/>
          </p:nvPr>
        </p:nvSpPr>
        <p:spPr>
          <a:xfrm>
            <a:off x="457200" y="1578429"/>
            <a:ext cx="8527379" cy="2479906"/>
          </a:xfrm>
        </p:spPr>
        <p:txBody>
          <a:bodyPr/>
          <a:lstStyle/>
          <a:p>
            <a:pPr eaLnBrk="1" hangingPunct="1">
              <a:defRPr/>
            </a:pPr>
            <a:r>
              <a:rPr lang="en-GB" altLang="en-US" sz="2800" dirty="0">
                <a:latin typeface="Abadi" panose="020B0604020104020204" pitchFamily="34" charset="0"/>
              </a:rPr>
              <a:t>Termly</a:t>
            </a:r>
          </a:p>
          <a:p>
            <a:pPr eaLnBrk="1" hangingPunct="1">
              <a:defRPr/>
            </a:pPr>
            <a:r>
              <a:rPr lang="en-GB" altLang="en-US" sz="2800" dirty="0">
                <a:latin typeface="Abadi" panose="020B0604020104020204" pitchFamily="34" charset="0"/>
              </a:rPr>
              <a:t>Overview of what we hope to cover</a:t>
            </a:r>
          </a:p>
          <a:p>
            <a:pPr eaLnBrk="1" hangingPunct="1">
              <a:defRPr/>
            </a:pPr>
            <a:r>
              <a:rPr lang="en-GB" altLang="en-US" sz="2800" dirty="0">
                <a:latin typeface="Abadi" panose="020B0604020104020204" pitchFamily="34" charset="0"/>
              </a:rPr>
              <a:t>Trips and Visitors  </a:t>
            </a:r>
          </a:p>
          <a:p>
            <a:pPr eaLnBrk="1" hangingPunct="1">
              <a:defRPr/>
            </a:pPr>
            <a:r>
              <a:rPr lang="en-GB" altLang="en-US" sz="2800" dirty="0">
                <a:latin typeface="Abadi" panose="020B0604020104020204" pitchFamily="34" charset="0"/>
              </a:rPr>
              <a:t>Links to topic websites</a:t>
            </a:r>
            <a:endParaRPr lang="en-GB" altLang="en-US" sz="2800" dirty="0">
              <a:solidFill>
                <a:srgbClr val="FF0000"/>
              </a:solidFill>
              <a:latin typeface="Abadi" panose="020B0604020104020204" pitchFamily="34" charset="0"/>
            </a:endParaRPr>
          </a:p>
        </p:txBody>
      </p:sp>
      <p:pic>
        <p:nvPicPr>
          <p:cNvPr id="2" name="Picture 1" descr="A screenshot of a calendar&#10;&#10;AI-generated content may be incorrect.">
            <a:extLst>
              <a:ext uri="{FF2B5EF4-FFF2-40B4-BE49-F238E27FC236}">
                <a16:creationId xmlns:a16="http://schemas.microsoft.com/office/drawing/2014/main" id="{7A6EA960-F770-9A1B-D0A8-D4BD6CE92E36}"/>
              </a:ext>
            </a:extLst>
          </p:cNvPr>
          <p:cNvPicPr>
            <a:picLocks noChangeAspect="1"/>
          </p:cNvPicPr>
          <p:nvPr/>
        </p:nvPicPr>
        <p:blipFill>
          <a:blip r:embed="rId2"/>
          <a:srcRect t="6047" b="465"/>
          <a:stretch>
            <a:fillRect/>
          </a:stretch>
        </p:blipFill>
        <p:spPr>
          <a:xfrm>
            <a:off x="1148862" y="4063855"/>
            <a:ext cx="7022122" cy="249363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6AEF0FD9-AA76-4582-BB1A-7A04ECD06200}"/>
              </a:ext>
            </a:extLst>
          </p:cNvPr>
          <p:cNvSpPr>
            <a:spLocks noGrp="1" noChangeArrowheads="1"/>
          </p:cNvSpPr>
          <p:nvPr>
            <p:ph type="title"/>
          </p:nvPr>
        </p:nvSpPr>
        <p:spPr>
          <a:xfrm>
            <a:off x="457200" y="-5443"/>
            <a:ext cx="8229600" cy="1143000"/>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Autumn Term</a:t>
            </a:r>
          </a:p>
        </p:txBody>
      </p:sp>
      <p:sp>
        <p:nvSpPr>
          <p:cNvPr id="9219" name="Content Placeholder 2">
            <a:extLst>
              <a:ext uri="{FF2B5EF4-FFF2-40B4-BE49-F238E27FC236}">
                <a16:creationId xmlns:a16="http://schemas.microsoft.com/office/drawing/2014/main" id="{BEB5D3F2-50E4-4564-956B-ABE1F659B213}"/>
              </a:ext>
            </a:extLst>
          </p:cNvPr>
          <p:cNvSpPr>
            <a:spLocks noGrp="1"/>
          </p:cNvSpPr>
          <p:nvPr>
            <p:ph idx="1"/>
          </p:nvPr>
        </p:nvSpPr>
        <p:spPr>
          <a:xfrm>
            <a:off x="8915" y="1153886"/>
            <a:ext cx="8955573" cy="5138057"/>
          </a:xfrm>
        </p:spPr>
        <p:txBody>
          <a:bodyPr/>
          <a:lstStyle/>
          <a:p>
            <a:pPr marL="0" indent="0" algn="ctr" eaLnBrk="1" hangingPunct="1">
              <a:buNone/>
              <a:defRPr/>
            </a:pPr>
            <a:r>
              <a:rPr lang="en-GB" altLang="en-US" sz="2800" dirty="0">
                <a:latin typeface="Abadi" panose="020B0604020104020204" pitchFamily="34" charset="0"/>
              </a:rPr>
              <a:t>This term Year 4 will be focusing on </a:t>
            </a:r>
            <a:r>
              <a:rPr lang="en-GB" altLang="en-US" sz="2800" b="1" u="sng" dirty="0">
                <a:latin typeface="Abadi" panose="020B0604020104020204" pitchFamily="34" charset="0"/>
              </a:rPr>
              <a:t>Humanities</a:t>
            </a:r>
          </a:p>
        </p:txBody>
      </p:sp>
      <p:pic>
        <p:nvPicPr>
          <p:cNvPr id="2" name="Picture 1" descr="A collage of ancient objects&#10;&#10;AI-generated content may be incorrect.">
            <a:extLst>
              <a:ext uri="{FF2B5EF4-FFF2-40B4-BE49-F238E27FC236}">
                <a16:creationId xmlns:a16="http://schemas.microsoft.com/office/drawing/2014/main" id="{13CC93DA-CC83-9659-4B94-A5DC2C2BB1ED}"/>
              </a:ext>
            </a:extLst>
          </p:cNvPr>
          <p:cNvPicPr>
            <a:picLocks noChangeAspect="1"/>
          </p:cNvPicPr>
          <p:nvPr/>
        </p:nvPicPr>
        <p:blipFill>
          <a:blip r:embed="rId2"/>
          <a:stretch>
            <a:fillRect/>
          </a:stretch>
        </p:blipFill>
        <p:spPr>
          <a:xfrm>
            <a:off x="2809875" y="1902793"/>
            <a:ext cx="3524250" cy="452437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E3419-F845-3D9B-432E-9D31AC64B00E}"/>
              </a:ext>
            </a:extLst>
          </p:cNvPr>
          <p:cNvSpPr>
            <a:spLocks noGrp="1"/>
          </p:cNvSpPr>
          <p:nvPr>
            <p:ph type="ctrTitle"/>
          </p:nvPr>
        </p:nvSpPr>
        <p:spPr>
          <a:xfrm>
            <a:off x="359227" y="0"/>
            <a:ext cx="8458201" cy="1470025"/>
          </a:xfrm>
        </p:spPr>
        <p:txBody>
          <a:bodyPr/>
          <a:lstStyle/>
          <a:p>
            <a:pPr eaLnBrk="1" hangingPunct="1"/>
            <a:r>
              <a:rPr lang="en-GB"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Pupil’s Ideas!</a:t>
            </a:r>
          </a:p>
        </p:txBody>
      </p:sp>
      <p:sp>
        <p:nvSpPr>
          <p:cNvPr id="3" name="Subtitle 2">
            <a:extLst>
              <a:ext uri="{FF2B5EF4-FFF2-40B4-BE49-F238E27FC236}">
                <a16:creationId xmlns:a16="http://schemas.microsoft.com/office/drawing/2014/main" id="{98848AA4-063D-0C79-AD0F-8E3B8977EAC0}"/>
              </a:ext>
            </a:extLst>
          </p:cNvPr>
          <p:cNvSpPr>
            <a:spLocks noGrp="1"/>
          </p:cNvSpPr>
          <p:nvPr>
            <p:ph type="subTitle" idx="1"/>
          </p:nvPr>
        </p:nvSpPr>
        <p:spPr>
          <a:xfrm>
            <a:off x="391882" y="1470025"/>
            <a:ext cx="8425546" cy="1015093"/>
          </a:xfrm>
        </p:spPr>
        <p:txBody>
          <a:bodyPr/>
          <a:lstStyle/>
          <a:p>
            <a:pPr algn="l"/>
            <a:r>
              <a:rPr lang="en-GB" sz="2800" dirty="0">
                <a:latin typeface="Abadi" panose="020B0604020104020204" pitchFamily="34" charset="0"/>
              </a:rPr>
              <a:t>Before each topic we always ask the children what they would like to learn. We try to incorporate as many of these ideas as we can when planning our lessons so that the children have the opportunity to ‘follow their interests.’ Some of their ideas were …</a:t>
            </a:r>
            <a:endParaRPr lang="en-US" sz="2800" dirty="0">
              <a:latin typeface="Abadi" panose="020B0604020104020204" pitchFamily="34" charset="0"/>
            </a:endParaRPr>
          </a:p>
        </p:txBody>
      </p:sp>
      <p:sp>
        <p:nvSpPr>
          <p:cNvPr id="5" name="TextBox 4">
            <a:extLst>
              <a:ext uri="{FF2B5EF4-FFF2-40B4-BE49-F238E27FC236}">
                <a16:creationId xmlns:a16="http://schemas.microsoft.com/office/drawing/2014/main" id="{AFE2BE02-858F-51CB-966A-01CEB1B40851}"/>
              </a:ext>
            </a:extLst>
          </p:cNvPr>
          <p:cNvSpPr txBox="1"/>
          <p:nvPr/>
        </p:nvSpPr>
        <p:spPr>
          <a:xfrm>
            <a:off x="391882" y="4071257"/>
            <a:ext cx="8338461" cy="2246769"/>
          </a:xfrm>
          <a:prstGeom prst="rect">
            <a:avLst/>
          </a:prstGeom>
          <a:noFill/>
        </p:spPr>
        <p:txBody>
          <a:bodyPr wrap="square" rtlCol="0">
            <a:spAutoFit/>
          </a:bodyPr>
          <a:lstStyle/>
          <a:p>
            <a:r>
              <a:rPr lang="en-GB" sz="2000" dirty="0"/>
              <a:t>How did they pay for things?</a:t>
            </a:r>
          </a:p>
          <a:p>
            <a:r>
              <a:rPr lang="en-GB" sz="2000" dirty="0"/>
              <a:t>What did they eat and drink?</a:t>
            </a:r>
          </a:p>
          <a:p>
            <a:r>
              <a:rPr lang="en-GB" sz="2000" dirty="0"/>
              <a:t>Where did they live? / Where did they sleep?</a:t>
            </a:r>
          </a:p>
          <a:p>
            <a:r>
              <a:rPr lang="en-GB" sz="2000" dirty="0"/>
              <a:t>What transport did they use?</a:t>
            </a:r>
          </a:p>
          <a:p>
            <a:r>
              <a:rPr lang="en-GB" sz="2000" dirty="0"/>
              <a:t>What did they do in their spare time?</a:t>
            </a:r>
          </a:p>
          <a:p>
            <a:r>
              <a:rPr lang="en-GB" sz="2000" dirty="0"/>
              <a:t>Why did they want conflict?</a:t>
            </a:r>
          </a:p>
          <a:p>
            <a:r>
              <a:rPr lang="en-GB" sz="2000" dirty="0"/>
              <a:t>Did the Romans lie a lot?</a:t>
            </a:r>
          </a:p>
        </p:txBody>
      </p:sp>
    </p:spTree>
    <p:extLst>
      <p:ext uri="{BB962C8B-B14F-4D97-AF65-F5344CB8AC3E}">
        <p14:creationId xmlns:p14="http://schemas.microsoft.com/office/powerpoint/2010/main" val="3116050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9C78A2CE-C75D-48B6-A77B-83C42CF007B5}"/>
              </a:ext>
            </a:extLst>
          </p:cNvPr>
          <p:cNvSpPr>
            <a:spLocks noGrp="1" noChangeArrowheads="1"/>
          </p:cNvSpPr>
          <p:nvPr>
            <p:ph type="title"/>
          </p:nvPr>
        </p:nvSpPr>
        <p:spPr/>
        <p:txBody>
          <a:bodyPr/>
          <a:lstStyle/>
          <a:p>
            <a:r>
              <a:rPr lang="en-GB" altLang="en-US" sz="4000" b="1" dirty="0">
                <a:effectLst>
                  <a:outerShdw blurRad="38100" dist="38100" dir="2700000" algn="tl">
                    <a:srgbClr val="000000">
                      <a:alpha val="43137"/>
                    </a:srgbClr>
                  </a:outerShdw>
                </a:effectLst>
              </a:rPr>
              <a:t>Educational Visits and </a:t>
            </a:r>
            <a:br>
              <a:rPr lang="en-GB" altLang="en-US" sz="4000" b="1" dirty="0">
                <a:effectLst>
                  <a:outerShdw blurRad="38100" dist="38100" dir="2700000" algn="tl">
                    <a:srgbClr val="000000">
                      <a:alpha val="43137"/>
                    </a:srgbClr>
                  </a:outerShdw>
                </a:effectLst>
              </a:rPr>
            </a:br>
            <a:r>
              <a:rPr lang="en-GB" altLang="en-US" sz="4000" b="1" dirty="0">
                <a:effectLst>
                  <a:outerShdw blurRad="38100" dist="38100" dir="2700000" algn="tl">
                    <a:srgbClr val="000000">
                      <a:alpha val="43137"/>
                    </a:srgbClr>
                  </a:outerShdw>
                </a:effectLst>
              </a:rPr>
              <a:t>Parent Support</a:t>
            </a:r>
          </a:p>
        </p:txBody>
      </p:sp>
      <p:sp>
        <p:nvSpPr>
          <p:cNvPr id="11267" name="Content Placeholder 2">
            <a:extLst>
              <a:ext uri="{FF2B5EF4-FFF2-40B4-BE49-F238E27FC236}">
                <a16:creationId xmlns:a16="http://schemas.microsoft.com/office/drawing/2014/main" id="{79D1F076-B736-451E-BB99-687F895286F0}"/>
              </a:ext>
            </a:extLst>
          </p:cNvPr>
          <p:cNvSpPr>
            <a:spLocks noGrp="1" noChangeArrowheads="1"/>
          </p:cNvSpPr>
          <p:nvPr>
            <p:ph idx="1"/>
          </p:nvPr>
        </p:nvSpPr>
        <p:spPr>
          <a:xfrm>
            <a:off x="458673" y="1273628"/>
            <a:ext cx="8229600" cy="2321761"/>
          </a:xfrm>
        </p:spPr>
        <p:txBody>
          <a:bodyPr/>
          <a:lstStyle/>
          <a:p>
            <a:pPr marL="0" indent="0" algn="ctr">
              <a:buFontTx/>
              <a:buNone/>
            </a:pPr>
            <a:endParaRPr lang="en-US" altLang="en-US" dirty="0"/>
          </a:p>
          <a:p>
            <a:pPr marL="0" indent="0">
              <a:buFontTx/>
              <a:buNone/>
            </a:pPr>
            <a:r>
              <a:rPr lang="en-US" altLang="en-US" sz="2600" dirty="0"/>
              <a:t>We aim for children to undertake educational visits wherever possible. If you have an interest / occupation linked to any of our topics this year and would like to talk to the class about it, please see your child’s class teacher.</a:t>
            </a:r>
            <a:endParaRPr lang="en-US" altLang="en-US" sz="2600" dirty="0">
              <a:cs typeface="Arial"/>
            </a:endParaRPr>
          </a:p>
          <a:p>
            <a:pPr marL="0" indent="0" algn="ctr">
              <a:buFontTx/>
              <a:buNone/>
            </a:pPr>
            <a:endParaRPr lang="en-US" altLang="en-US" dirty="0"/>
          </a:p>
          <a:p>
            <a:pPr marL="0" indent="0" algn="ctr">
              <a:buFontTx/>
              <a:buNone/>
            </a:pPr>
            <a:endParaRPr lang="en-US" altLang="en-US" dirty="0"/>
          </a:p>
          <a:p>
            <a:pPr marL="0" indent="0" algn="ctr">
              <a:buFontTx/>
              <a:buNone/>
            </a:pPr>
            <a:endParaRPr lang="en-US" altLang="en-US" dirty="0"/>
          </a:p>
          <a:p>
            <a:pPr marL="0" indent="0" algn="ctr">
              <a:buFontTx/>
              <a:buNone/>
            </a:pPr>
            <a:r>
              <a:rPr lang="en-US" altLang="en-US" dirty="0"/>
              <a:t> </a:t>
            </a:r>
            <a:endParaRPr lang="en-US" altLang="en-US" dirty="0">
              <a:cs typeface="Arial"/>
            </a:endParaRPr>
          </a:p>
          <a:p>
            <a:pPr marL="0" indent="0" algn="ctr">
              <a:buFontTx/>
              <a:buNone/>
            </a:pPr>
            <a:endParaRPr lang="en-US" altLang="en-US" dirty="0"/>
          </a:p>
          <a:p>
            <a:pPr marL="0" indent="0" algn="ctr">
              <a:buFontTx/>
              <a:buNone/>
            </a:pPr>
            <a:r>
              <a:rPr lang="en-US" altLang="en-US" dirty="0"/>
              <a:t>. </a:t>
            </a:r>
            <a:endParaRPr lang="en-US" altLang="en-US" dirty="0">
              <a:cs typeface="Arial"/>
            </a:endParaRPr>
          </a:p>
        </p:txBody>
      </p:sp>
      <p:pic>
        <p:nvPicPr>
          <p:cNvPr id="2" name="Picture 1" descr="Aldersbrook Primary School - Year 4 - British Museum (Ancient Egypt)">
            <a:extLst>
              <a:ext uri="{FF2B5EF4-FFF2-40B4-BE49-F238E27FC236}">
                <a16:creationId xmlns:a16="http://schemas.microsoft.com/office/drawing/2014/main" id="{09C6B006-8FA6-B2D1-6D69-E5464ECBDFF8}"/>
              </a:ext>
            </a:extLst>
          </p:cNvPr>
          <p:cNvPicPr>
            <a:picLocks noChangeAspect="1"/>
          </p:cNvPicPr>
          <p:nvPr/>
        </p:nvPicPr>
        <p:blipFill>
          <a:blip r:embed="rId2"/>
          <a:stretch>
            <a:fillRect/>
          </a:stretch>
        </p:blipFill>
        <p:spPr>
          <a:xfrm>
            <a:off x="5346778" y="3832366"/>
            <a:ext cx="2628064" cy="2647651"/>
          </a:xfrm>
          <a:prstGeom prst="rect">
            <a:avLst/>
          </a:prstGeom>
        </p:spPr>
      </p:pic>
      <p:pic>
        <p:nvPicPr>
          <p:cNvPr id="3" name="Picture 2" descr="undefined">
            <a:extLst>
              <a:ext uri="{FF2B5EF4-FFF2-40B4-BE49-F238E27FC236}">
                <a16:creationId xmlns:a16="http://schemas.microsoft.com/office/drawing/2014/main" id="{9D9552C3-3599-C9D5-1B70-8BC521E44E15}"/>
              </a:ext>
            </a:extLst>
          </p:cNvPr>
          <p:cNvPicPr>
            <a:picLocks noChangeAspect="1"/>
          </p:cNvPicPr>
          <p:nvPr/>
        </p:nvPicPr>
        <p:blipFill>
          <a:blip r:embed="rId3"/>
          <a:stretch>
            <a:fillRect/>
          </a:stretch>
        </p:blipFill>
        <p:spPr>
          <a:xfrm>
            <a:off x="1169158" y="4273607"/>
            <a:ext cx="3161733" cy="209706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6FFB8BF7-0E29-4D18-9EA5-128CD4D5DB24}"/>
              </a:ext>
            </a:extLst>
          </p:cNvPr>
          <p:cNvSpPr>
            <a:spLocks noGrp="1" noChangeArrowheads="1"/>
          </p:cNvSpPr>
          <p:nvPr>
            <p:ph type="title"/>
          </p:nvPr>
        </p:nvSpPr>
        <p:spPr>
          <a:xfrm>
            <a:off x="457200" y="274638"/>
            <a:ext cx="8229600" cy="595312"/>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Uniform</a:t>
            </a:r>
          </a:p>
        </p:txBody>
      </p:sp>
      <p:sp>
        <p:nvSpPr>
          <p:cNvPr id="11267" name="Content Placeholder 2">
            <a:extLst>
              <a:ext uri="{FF2B5EF4-FFF2-40B4-BE49-F238E27FC236}">
                <a16:creationId xmlns:a16="http://schemas.microsoft.com/office/drawing/2014/main" id="{F0E1D535-9CE0-4437-BD44-79BB26D02CCA}"/>
              </a:ext>
            </a:extLst>
          </p:cNvPr>
          <p:cNvSpPr>
            <a:spLocks noGrp="1"/>
          </p:cNvSpPr>
          <p:nvPr>
            <p:ph idx="1"/>
          </p:nvPr>
        </p:nvSpPr>
        <p:spPr>
          <a:xfrm>
            <a:off x="457200" y="869950"/>
            <a:ext cx="8229600" cy="46038"/>
          </a:xfrm>
        </p:spPr>
        <p:txBody>
          <a:bodyPr/>
          <a:lstStyle/>
          <a:p>
            <a:pPr eaLnBrk="1" hangingPunct="1">
              <a:defRPr/>
            </a:pPr>
            <a:endParaRPr lang="en-GB" altLang="en-US" sz="2400" dirty="0"/>
          </a:p>
          <a:p>
            <a:pPr>
              <a:defRPr/>
            </a:pPr>
            <a:r>
              <a:rPr lang="en-GB" altLang="en-US" sz="2800" dirty="0">
                <a:latin typeface="Abadi" panose="020B0604020104020204" pitchFamily="34" charset="0"/>
              </a:rPr>
              <a:t>Grey trousers / shorts / skirt, summer dresses</a:t>
            </a:r>
          </a:p>
          <a:p>
            <a:pPr>
              <a:defRPr/>
            </a:pPr>
            <a:r>
              <a:rPr lang="en-GB" altLang="en-US" sz="2800" dirty="0">
                <a:latin typeface="Abadi" panose="020B0604020104020204" pitchFamily="34" charset="0"/>
              </a:rPr>
              <a:t>Yellow polo shirt </a:t>
            </a:r>
          </a:p>
          <a:p>
            <a:pPr>
              <a:defRPr/>
            </a:pPr>
            <a:r>
              <a:rPr lang="en-GB" altLang="en-US" sz="2800" dirty="0">
                <a:latin typeface="Abadi" panose="020B0604020104020204" pitchFamily="34" charset="0"/>
              </a:rPr>
              <a:t>Burgundy sweatshirt / jumper</a:t>
            </a:r>
          </a:p>
          <a:p>
            <a:pPr>
              <a:defRPr/>
            </a:pPr>
            <a:r>
              <a:rPr lang="en-GB" altLang="en-US" sz="2800" dirty="0">
                <a:latin typeface="Abadi" panose="020B0604020104020204" pitchFamily="34" charset="0"/>
              </a:rPr>
              <a:t>Black, sensible shoes</a:t>
            </a:r>
          </a:p>
          <a:p>
            <a:pPr>
              <a:defRPr/>
            </a:pPr>
            <a:r>
              <a:rPr lang="en-GB" altLang="en-US" sz="2800" dirty="0">
                <a:latin typeface="Abadi" panose="020B0604020104020204" pitchFamily="34" charset="0"/>
              </a:rPr>
              <a:t>Long hair tied back</a:t>
            </a:r>
          </a:p>
          <a:p>
            <a:pPr>
              <a:defRPr/>
            </a:pPr>
            <a:r>
              <a:rPr lang="en-GB" altLang="en-US" sz="2800" dirty="0">
                <a:latin typeface="Abadi" panose="020B0604020104020204" pitchFamily="34" charset="0"/>
              </a:rPr>
              <a:t>No jewellery, apart from watches (no smart watches) and stud earrings.</a:t>
            </a:r>
          </a:p>
          <a:p>
            <a:pPr marL="0" indent="0" eaLnBrk="1" hangingPunct="1">
              <a:buNone/>
              <a:defRPr/>
            </a:pPr>
            <a:endParaRPr lang="en-GB" altLang="en-US" sz="2000" dirty="0"/>
          </a:p>
          <a:p>
            <a:pPr marL="0" indent="0" algn="ctr" eaLnBrk="1" hangingPunct="1">
              <a:buFontTx/>
              <a:buNone/>
              <a:defRPr/>
            </a:pPr>
            <a:endParaRPr lang="en-GB" altLang="en-US" sz="2000" u="sng" dirty="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8CA23-507F-E87F-2EBA-34FEBB544060}"/>
            </a:ext>
          </a:extLst>
        </p:cNvPr>
        <p:cNvGrpSpPr/>
        <p:nvPr/>
      </p:nvGrpSpPr>
      <p:grpSpPr>
        <a:xfrm>
          <a:off x="0" y="0"/>
          <a:ext cx="0" cy="0"/>
          <a:chOff x="0" y="0"/>
          <a:chExt cx="0" cy="0"/>
        </a:xfrm>
      </p:grpSpPr>
      <p:sp>
        <p:nvSpPr>
          <p:cNvPr id="12290" name="Title 1">
            <a:extLst>
              <a:ext uri="{FF2B5EF4-FFF2-40B4-BE49-F238E27FC236}">
                <a16:creationId xmlns:a16="http://schemas.microsoft.com/office/drawing/2014/main" id="{5C73D9A7-DE4A-3169-E9C8-D7ECEA5B8FEF}"/>
              </a:ext>
            </a:extLst>
          </p:cNvPr>
          <p:cNvSpPr>
            <a:spLocks noGrp="1" noChangeArrowheads="1"/>
          </p:cNvSpPr>
          <p:nvPr>
            <p:ph type="title"/>
          </p:nvPr>
        </p:nvSpPr>
        <p:spPr>
          <a:xfrm>
            <a:off x="457200" y="470581"/>
            <a:ext cx="8229600" cy="595312"/>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P.E. Kit</a:t>
            </a:r>
          </a:p>
        </p:txBody>
      </p:sp>
      <p:sp>
        <p:nvSpPr>
          <p:cNvPr id="11267" name="Content Placeholder 2">
            <a:extLst>
              <a:ext uri="{FF2B5EF4-FFF2-40B4-BE49-F238E27FC236}">
                <a16:creationId xmlns:a16="http://schemas.microsoft.com/office/drawing/2014/main" id="{20FDEDFD-B95C-6A1E-CD94-7C7577CF0BAB}"/>
              </a:ext>
            </a:extLst>
          </p:cNvPr>
          <p:cNvSpPr>
            <a:spLocks noGrp="1"/>
          </p:cNvSpPr>
          <p:nvPr>
            <p:ph idx="1"/>
          </p:nvPr>
        </p:nvSpPr>
        <p:spPr>
          <a:xfrm>
            <a:off x="457200" y="869950"/>
            <a:ext cx="8229600" cy="46038"/>
          </a:xfrm>
        </p:spPr>
        <p:txBody>
          <a:bodyPr/>
          <a:lstStyle/>
          <a:p>
            <a:pPr marL="0" indent="0" algn="ctr" eaLnBrk="1" hangingPunct="1">
              <a:buFontTx/>
              <a:buNone/>
              <a:defRPr/>
            </a:pPr>
            <a:endParaRPr lang="en-GB" altLang="en-US" sz="2400" dirty="0"/>
          </a:p>
          <a:p>
            <a:pPr marL="0" indent="0" algn="ctr" eaLnBrk="1" hangingPunct="1">
              <a:buFontTx/>
              <a:buNone/>
              <a:defRPr/>
            </a:pPr>
            <a:r>
              <a:rPr lang="en-GB" altLang="en-US" sz="2600" dirty="0"/>
              <a:t>To be worn to school on designated P.E days.</a:t>
            </a:r>
          </a:p>
          <a:p>
            <a:pPr marL="0" indent="0" algn="ctr" eaLnBrk="1" hangingPunct="1">
              <a:buFontTx/>
              <a:buNone/>
              <a:defRPr/>
            </a:pPr>
            <a:r>
              <a:rPr lang="en-GB" altLang="en-US" sz="2600" b="1" dirty="0">
                <a:solidFill>
                  <a:srgbClr val="FF0000"/>
                </a:solidFill>
              </a:rPr>
              <a:t>MONDAY (indoor) and FRIDAY (outdoor)</a:t>
            </a:r>
          </a:p>
          <a:p>
            <a:pPr marL="0" indent="0" algn="ctr" eaLnBrk="1" hangingPunct="1">
              <a:buFontTx/>
              <a:buNone/>
              <a:defRPr/>
            </a:pPr>
            <a:endParaRPr lang="en-GB" altLang="en-US" sz="2600" b="1" dirty="0">
              <a:solidFill>
                <a:srgbClr val="FF0000"/>
              </a:solidFill>
            </a:endParaRPr>
          </a:p>
          <a:p>
            <a:pPr eaLnBrk="1" hangingPunct="1">
              <a:defRPr/>
            </a:pPr>
            <a:r>
              <a:rPr lang="en-GB" altLang="en-US" sz="2600" dirty="0"/>
              <a:t>Plain white t-shirt</a:t>
            </a:r>
          </a:p>
          <a:p>
            <a:pPr eaLnBrk="1" hangingPunct="1">
              <a:defRPr/>
            </a:pPr>
            <a:r>
              <a:rPr lang="en-GB" altLang="en-US" sz="2600" dirty="0"/>
              <a:t>Black bottoms (shorts, joggers, leggings, skorts)</a:t>
            </a:r>
          </a:p>
          <a:p>
            <a:pPr eaLnBrk="1" hangingPunct="1">
              <a:defRPr/>
            </a:pPr>
            <a:r>
              <a:rPr lang="en-GB" altLang="en-US" sz="2600" dirty="0"/>
              <a:t>To be worn with a school jumper or cardigan or plain black top.</a:t>
            </a:r>
          </a:p>
          <a:p>
            <a:pPr eaLnBrk="1" hangingPunct="1">
              <a:defRPr/>
            </a:pPr>
            <a:endParaRPr lang="en-GB" altLang="en-US" sz="2000" dirty="0"/>
          </a:p>
          <a:p>
            <a:pPr marL="0" indent="0" algn="ctr" eaLnBrk="1" hangingPunct="1">
              <a:buFontTx/>
              <a:buNone/>
              <a:defRPr/>
            </a:pPr>
            <a:endParaRPr lang="en-GB" altLang="en-US" sz="2000" u="sng" dirty="0">
              <a:solidFill>
                <a:srgbClr val="FF0000"/>
              </a:solidFill>
            </a:endParaRPr>
          </a:p>
        </p:txBody>
      </p:sp>
    </p:spTree>
    <p:extLst>
      <p:ext uri="{BB962C8B-B14F-4D97-AF65-F5344CB8AC3E}">
        <p14:creationId xmlns:p14="http://schemas.microsoft.com/office/powerpoint/2010/main" val="3882079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F780F-3AEC-3EFC-E982-9425D04EF6EB}"/>
              </a:ext>
            </a:extLst>
          </p:cNvPr>
          <p:cNvSpPr>
            <a:spLocks noGrp="1"/>
          </p:cNvSpPr>
          <p:nvPr>
            <p:ph type="title"/>
          </p:nvPr>
        </p:nvSpPr>
        <p:spPr/>
        <p:txBody>
          <a:bodyPr/>
          <a:lstStyle/>
          <a:p>
            <a:pPr eaLnBrk="1" hangingPunct="1"/>
            <a:r>
              <a:rPr lang="en-GB"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Snack</a:t>
            </a:r>
          </a:p>
        </p:txBody>
      </p:sp>
      <p:pic>
        <p:nvPicPr>
          <p:cNvPr id="3" name="Picture 3" descr="Icon&#10;&#10;Description automatically generated">
            <a:extLst>
              <a:ext uri="{FF2B5EF4-FFF2-40B4-BE49-F238E27FC236}">
                <a16:creationId xmlns:a16="http://schemas.microsoft.com/office/drawing/2014/main" id="{75292CDB-9DEB-99D3-3908-6ABA30E92C64}"/>
              </a:ext>
            </a:extLst>
          </p:cNvPr>
          <p:cNvPicPr>
            <a:picLocks noChangeAspect="1"/>
          </p:cNvPicPr>
          <p:nvPr/>
        </p:nvPicPr>
        <p:blipFill rotWithShape="1">
          <a:blip r:embed="rId2"/>
          <a:srcRect l="28358" r="28955" b="6886"/>
          <a:stretch/>
        </p:blipFill>
        <p:spPr>
          <a:xfrm>
            <a:off x="648234" y="1664906"/>
            <a:ext cx="2043595" cy="4457766"/>
          </a:xfrm>
          <a:prstGeom prst="rect">
            <a:avLst/>
          </a:prstGeom>
        </p:spPr>
      </p:pic>
      <p:pic>
        <p:nvPicPr>
          <p:cNvPr id="4" name="Picture 4" descr="A picture containing clipart, vector graphics&#10;&#10;Description automatically generated">
            <a:extLst>
              <a:ext uri="{FF2B5EF4-FFF2-40B4-BE49-F238E27FC236}">
                <a16:creationId xmlns:a16="http://schemas.microsoft.com/office/drawing/2014/main" id="{D26351F7-7517-F836-92FB-7C063EDA9F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306" b="98472" l="547" r="99063">
                        <a14:foregroundMark x1="7344" y1="63056" x2="7344" y2="63056"/>
                        <a14:foregroundMark x1="547" y1="64583" x2="547" y2="64583"/>
                        <a14:foregroundMark x1="48750" y1="5417" x2="48750" y2="5417"/>
                        <a14:foregroundMark x1="80859" y1="26944" x2="80859" y2="26944"/>
                        <a14:foregroundMark x1="76406" y1="40556" x2="76406" y2="40556"/>
                        <a14:foregroundMark x1="92578" y1="67778" x2="92578" y2="67778"/>
                        <a14:foregroundMark x1="93203" y1="18472" x2="93203" y2="18472"/>
                        <a14:foregroundMark x1="99063" y1="15833" x2="99063" y2="15833"/>
                        <a14:foregroundMark x1="41406" y1="98611" x2="41406" y2="98611"/>
                        <a14:foregroundMark x1="68203" y1="42639" x2="68203" y2="42639"/>
                        <a14:foregroundMark x1="68203" y1="44722" x2="68203" y2="44722"/>
                        <a14:foregroundMark x1="73438" y1="4306" x2="73438" y2="4306"/>
                        <a14:foregroundMark x1="45547" y1="4861" x2="45547" y2="4861"/>
                        <a14:foregroundMark x1="65859" y1="40972" x2="65859" y2="40972"/>
                        <a14:foregroundMark x1="98984" y1="65694" x2="98984" y2="65694"/>
                      </a14:backgroundRemoval>
                    </a14:imgEffect>
                  </a14:imgLayer>
                </a14:imgProps>
              </a:ext>
            </a:extLst>
          </a:blip>
          <a:stretch>
            <a:fillRect/>
          </a:stretch>
        </p:blipFill>
        <p:spPr>
          <a:xfrm>
            <a:off x="3236360" y="3286783"/>
            <a:ext cx="5450440" cy="3057733"/>
          </a:xfrm>
          <a:prstGeom prst="rect">
            <a:avLst/>
          </a:prstGeom>
        </p:spPr>
      </p:pic>
    </p:spTree>
    <p:extLst>
      <p:ext uri="{BB962C8B-B14F-4D97-AF65-F5344CB8AC3E}">
        <p14:creationId xmlns:p14="http://schemas.microsoft.com/office/powerpoint/2010/main" val="460668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5947518D-4A41-47D3-BE24-38DB38709059}"/>
              </a:ext>
            </a:extLst>
          </p:cNvPr>
          <p:cNvSpPr>
            <a:spLocks noGrp="1" noChangeArrowheads="1"/>
          </p:cNvSpPr>
          <p:nvPr>
            <p:ph type="title"/>
          </p:nvPr>
        </p:nvSpPr>
        <p:spPr>
          <a:xfrm>
            <a:off x="457200" y="158751"/>
            <a:ext cx="8229600" cy="1143000"/>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Medical information</a:t>
            </a:r>
          </a:p>
        </p:txBody>
      </p:sp>
      <p:pic>
        <p:nvPicPr>
          <p:cNvPr id="14339" name="Picture 4">
            <a:extLst>
              <a:ext uri="{FF2B5EF4-FFF2-40B4-BE49-F238E27FC236}">
                <a16:creationId xmlns:a16="http://schemas.microsoft.com/office/drawing/2014/main" id="{A14DC223-B40E-4817-A675-6634D8D6B34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063183" y="1259347"/>
            <a:ext cx="5017634" cy="3625404"/>
          </a:xfrm>
          <a:noFill/>
        </p:spPr>
      </p:pic>
      <p:sp>
        <p:nvSpPr>
          <p:cNvPr id="14340" name="TextBox 1">
            <a:extLst>
              <a:ext uri="{FF2B5EF4-FFF2-40B4-BE49-F238E27FC236}">
                <a16:creationId xmlns:a16="http://schemas.microsoft.com/office/drawing/2014/main" id="{56CA4919-AD86-4D9F-A221-E84D5F4136E8}"/>
              </a:ext>
            </a:extLst>
          </p:cNvPr>
          <p:cNvSpPr txBox="1">
            <a:spLocks noChangeArrowheads="1"/>
          </p:cNvSpPr>
          <p:nvPr/>
        </p:nvSpPr>
        <p:spPr bwMode="auto">
          <a:xfrm>
            <a:off x="282575" y="5006478"/>
            <a:ext cx="8578850"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GB" altLang="en-US" sz="2600" dirty="0"/>
              <a:t>We are only allowed to give prescribed medicines from the doctor. All medicines should be in date and clearly labelled. Medical forms must be signed and handed in with the medication.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CB7E9CD9-7F37-417A-BF69-24C2ABE8896A}"/>
              </a:ext>
            </a:extLst>
          </p:cNvPr>
          <p:cNvSpPr>
            <a:spLocks noGrp="1" noChangeArrowheads="1"/>
          </p:cNvSpPr>
          <p:nvPr>
            <p:ph type="title"/>
          </p:nvPr>
        </p:nvSpPr>
        <p:spPr>
          <a:xfrm>
            <a:off x="326799" y="195943"/>
            <a:ext cx="8229600" cy="963613"/>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Homework</a:t>
            </a:r>
          </a:p>
        </p:txBody>
      </p:sp>
      <p:sp>
        <p:nvSpPr>
          <p:cNvPr id="13315" name="Rectangle 3">
            <a:extLst>
              <a:ext uri="{FF2B5EF4-FFF2-40B4-BE49-F238E27FC236}">
                <a16:creationId xmlns:a16="http://schemas.microsoft.com/office/drawing/2014/main" id="{2966E47E-1062-4CBC-ADB4-B74C39C3BA47}"/>
              </a:ext>
            </a:extLst>
          </p:cNvPr>
          <p:cNvSpPr>
            <a:spLocks noGrp="1" noChangeArrowheads="1"/>
          </p:cNvSpPr>
          <p:nvPr>
            <p:ph type="body" idx="1"/>
          </p:nvPr>
        </p:nvSpPr>
        <p:spPr>
          <a:xfrm>
            <a:off x="205332" y="1328057"/>
            <a:ext cx="8723313" cy="3251567"/>
          </a:xfrm>
        </p:spPr>
        <p:txBody>
          <a:bodyPr/>
          <a:lstStyle/>
          <a:p>
            <a:pPr eaLnBrk="1" hangingPunct="1">
              <a:defRPr/>
            </a:pPr>
            <a:r>
              <a:rPr lang="en-GB" altLang="en-US" sz="2800" dirty="0">
                <a:latin typeface="Abadi" panose="020B0604020104020204" pitchFamily="34" charset="0"/>
              </a:rPr>
              <a:t>Feedback from our school 'Curriculum Task Group' research has shown us that parents and children value the current homework expectations at Victoria.</a:t>
            </a:r>
          </a:p>
          <a:p>
            <a:pPr>
              <a:defRPr/>
            </a:pPr>
            <a:endParaRPr lang="en-GB" altLang="en-US" sz="2800" dirty="0">
              <a:latin typeface="Abadi" panose="020B0604020104020204" pitchFamily="34" charset="0"/>
            </a:endParaRPr>
          </a:p>
          <a:p>
            <a:pPr>
              <a:defRPr/>
            </a:pPr>
            <a:r>
              <a:rPr lang="en-GB" altLang="en-US" sz="2800" dirty="0">
                <a:latin typeface="Abadi" panose="020B0604020104020204" pitchFamily="34" charset="0"/>
              </a:rPr>
              <a:t>Homework will be posted on Google Classrooms              and is called 'Y4 Homework 25-26'. The assignments will include instructions and links appropriate to the homework. </a:t>
            </a:r>
            <a:endParaRPr lang="en-GB" sz="2800" dirty="0">
              <a:latin typeface="Abadi" panose="020B0604020104020204" pitchFamily="34" charset="0"/>
            </a:endParaRPr>
          </a:p>
          <a:p>
            <a:pPr eaLnBrk="1" hangingPunct="1">
              <a:defRPr/>
            </a:pPr>
            <a:endParaRPr lang="en-GB" altLang="en-US" sz="2400" dirty="0">
              <a:cs typeface="Arial"/>
            </a:endParaRPr>
          </a:p>
          <a:p>
            <a:pPr eaLnBrk="1" hangingPunct="1">
              <a:defRPr/>
            </a:pPr>
            <a:endParaRPr lang="en-GB" altLang="en-US" sz="1900" dirty="0"/>
          </a:p>
          <a:p>
            <a:pPr eaLnBrk="1" hangingPunct="1">
              <a:defRPr/>
            </a:pPr>
            <a:endParaRPr lang="en-GB" altLang="en-US" sz="1900" dirty="0"/>
          </a:p>
          <a:p>
            <a:pPr eaLnBrk="1" hangingPunct="1">
              <a:defRPr/>
            </a:pPr>
            <a:endParaRPr lang="en-GB" sz="1900" dirty="0">
              <a:hlinkClick r:id="rId2"/>
            </a:endParaRPr>
          </a:p>
          <a:p>
            <a:pPr marL="0" indent="0">
              <a:buFontTx/>
              <a:buNone/>
              <a:defRPr/>
            </a:pPr>
            <a:endParaRPr lang="en-US" sz="2000" dirty="0"/>
          </a:p>
          <a:p>
            <a:pPr marL="0" indent="0">
              <a:buFontTx/>
              <a:buNone/>
              <a:defRPr/>
            </a:pPr>
            <a:endParaRPr lang="en-US" sz="2000" dirty="0"/>
          </a:p>
          <a:p>
            <a:pPr marL="0" indent="0">
              <a:buFontTx/>
              <a:buNone/>
              <a:defRPr/>
            </a:pPr>
            <a:endParaRPr lang="en-GB" altLang="en-US" sz="2000" dirty="0"/>
          </a:p>
          <a:p>
            <a:pPr marL="0" indent="0">
              <a:buFontTx/>
              <a:buNone/>
              <a:defRPr/>
            </a:pPr>
            <a:endParaRPr lang="en-US" altLang="en-US" sz="2000" dirty="0"/>
          </a:p>
        </p:txBody>
      </p:sp>
      <p:pic>
        <p:nvPicPr>
          <p:cNvPr id="3" name="Picture 2" descr="FAQs about homework for kids">
            <a:extLst>
              <a:ext uri="{FF2B5EF4-FFF2-40B4-BE49-F238E27FC236}">
                <a16:creationId xmlns:a16="http://schemas.microsoft.com/office/drawing/2014/main" id="{509A21E9-BC03-F29C-D049-7F4F23EB6E0F}"/>
              </a:ext>
            </a:extLst>
          </p:cNvPr>
          <p:cNvPicPr>
            <a:picLocks noChangeAspect="1"/>
          </p:cNvPicPr>
          <p:nvPr/>
        </p:nvPicPr>
        <p:blipFill>
          <a:blip r:embed="rId3"/>
          <a:stretch>
            <a:fillRect/>
          </a:stretch>
        </p:blipFill>
        <p:spPr>
          <a:xfrm>
            <a:off x="6631532" y="4987403"/>
            <a:ext cx="2512468" cy="1870597"/>
          </a:xfrm>
          <a:prstGeom prst="rect">
            <a:avLst/>
          </a:prstGeom>
        </p:spPr>
      </p:pic>
    </p:spTree>
    <p:extLst>
      <p:ext uri="{BB962C8B-B14F-4D97-AF65-F5344CB8AC3E}">
        <p14:creationId xmlns:p14="http://schemas.microsoft.com/office/powerpoint/2010/main" val="42502243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797863B5-7B9B-46C4-8017-F0B6028509BD}"/>
              </a:ext>
            </a:extLst>
          </p:cNvPr>
          <p:cNvSpPr>
            <a:spLocks noGrp="1" noChangeArrowheads="1"/>
          </p:cNvSpPr>
          <p:nvPr>
            <p:ph type="title"/>
          </p:nvPr>
        </p:nvSpPr>
        <p:spPr/>
        <p:txBody>
          <a:bodyPr/>
          <a:lstStyle/>
          <a:p>
            <a:pPr eaLnBrk="1" hangingPunct="1"/>
            <a:r>
              <a:rPr lang="en-GB" altLang="en-US" sz="4000"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What we expect the </a:t>
            </a:r>
            <a:br>
              <a:rPr lang="en-GB" altLang="en-US" sz="4000"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br>
            <a:r>
              <a:rPr lang="en-GB" altLang="en-US" sz="4000"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children to do at home:</a:t>
            </a:r>
          </a:p>
        </p:txBody>
      </p:sp>
      <p:sp>
        <p:nvSpPr>
          <p:cNvPr id="14339" name="Rectangle 3">
            <a:extLst>
              <a:ext uri="{FF2B5EF4-FFF2-40B4-BE49-F238E27FC236}">
                <a16:creationId xmlns:a16="http://schemas.microsoft.com/office/drawing/2014/main" id="{8B7D6423-6CC7-45B5-8D13-69BD4D9ADAFB}"/>
              </a:ext>
            </a:extLst>
          </p:cNvPr>
          <p:cNvSpPr>
            <a:spLocks noGrp="1" noChangeArrowheads="1"/>
          </p:cNvSpPr>
          <p:nvPr>
            <p:ph type="body" idx="1"/>
          </p:nvPr>
        </p:nvSpPr>
        <p:spPr>
          <a:xfrm>
            <a:off x="250371" y="1774371"/>
            <a:ext cx="8686799" cy="4967742"/>
          </a:xfrm>
        </p:spPr>
        <p:txBody>
          <a:bodyPr/>
          <a:lstStyle/>
          <a:p>
            <a:pPr eaLnBrk="1" hangingPunct="1">
              <a:defRPr/>
            </a:pPr>
            <a:r>
              <a:rPr lang="en-GB" altLang="en-US" sz="2400" b="1" dirty="0">
                <a:latin typeface="Abadi" panose="020B0604020104020204" pitchFamily="34" charset="0"/>
              </a:rPr>
              <a:t>Multiplication tables: </a:t>
            </a:r>
            <a:r>
              <a:rPr lang="en-GB" altLang="en-US" sz="2400" dirty="0">
                <a:latin typeface="Abadi" panose="020B0604020104020204" pitchFamily="34" charset="0"/>
              </a:rPr>
              <a:t>We are looking for accuracy and speed. All children can log in at home and at school to TTRS</a:t>
            </a:r>
          </a:p>
          <a:p>
            <a:pPr eaLnBrk="1" hangingPunct="1">
              <a:defRPr/>
            </a:pPr>
            <a:r>
              <a:rPr lang="en-GB" altLang="en-US" sz="2400" b="1" dirty="0">
                <a:latin typeface="Abadi" panose="020B0604020104020204" pitchFamily="34" charset="0"/>
              </a:rPr>
              <a:t>Mental Maths: </a:t>
            </a:r>
            <a:r>
              <a:rPr lang="en-GB" altLang="en-US" sz="2400" dirty="0">
                <a:latin typeface="Abadi" panose="020B0604020104020204" pitchFamily="34" charset="0"/>
              </a:rPr>
              <a:t>encourage these skills during everyday life – shopping, telling the time, reading TV timetables, cooking etc. </a:t>
            </a:r>
          </a:p>
          <a:p>
            <a:pPr eaLnBrk="1" hangingPunct="1">
              <a:defRPr/>
            </a:pPr>
            <a:r>
              <a:rPr lang="en-GB" altLang="en-US" sz="2400" b="1" dirty="0">
                <a:latin typeface="Abadi" panose="020B0604020104020204" pitchFamily="34" charset="0"/>
              </a:rPr>
              <a:t>Reading: </a:t>
            </a:r>
            <a:r>
              <a:rPr lang="en-GB" altLang="en-US" sz="2400" dirty="0">
                <a:latin typeface="Abadi" panose="020B0604020104020204" pitchFamily="34" charset="0"/>
              </a:rPr>
              <a:t>This can be independent reading, shared reading and / or children being read to by an adult. Comprehension of the text is as important as phonetic understanding, so it is valuable to discuss the text whenever possible. </a:t>
            </a:r>
          </a:p>
          <a:p>
            <a:pPr marL="0" indent="0" eaLnBrk="1" hangingPunct="1">
              <a:buNone/>
              <a:defRPr/>
            </a:pPr>
            <a:endParaRPr lang="en-GB" altLang="en-US" sz="2400" dirty="0">
              <a:latin typeface="Abadi" panose="020B0604020104020204" pitchFamily="34" charset="0"/>
            </a:endParaRPr>
          </a:p>
          <a:p>
            <a:pPr marL="0" indent="0" algn="ctr" eaLnBrk="1" hangingPunct="1">
              <a:buNone/>
              <a:defRPr/>
            </a:pPr>
            <a:r>
              <a:rPr lang="en-GB" altLang="en-US" sz="2400" dirty="0">
                <a:latin typeface="Abadi" panose="020B0604020104020204" pitchFamily="34" charset="0"/>
              </a:rPr>
              <a:t>Other Homework will be discussed in class before being posted on Google Classroom, for example spellings.</a:t>
            </a:r>
          </a:p>
          <a:p>
            <a:pPr marL="0" indent="0" eaLnBrk="1" hangingPunct="1">
              <a:buNone/>
              <a:defRPr/>
            </a:pPr>
            <a:endParaRPr lang="en-GB" altLang="en-US" sz="2400" dirty="0">
              <a:cs typeface="Arial"/>
            </a:endParaRPr>
          </a:p>
          <a:p>
            <a:pPr eaLnBrk="1" hangingPunct="1">
              <a:defRPr/>
            </a:pPr>
            <a:endParaRPr lang="en-GB" altLang="en-US" sz="2400" dirty="0"/>
          </a:p>
          <a:p>
            <a:pPr marL="0" indent="0" eaLnBrk="1" hangingPunct="1">
              <a:buFontTx/>
              <a:buNone/>
              <a:defRPr/>
            </a:pPr>
            <a:endParaRPr lang="en-GB" altLang="en-US" sz="2400" dirty="0"/>
          </a:p>
          <a:p>
            <a:pPr eaLnBrk="1" hangingPunct="1">
              <a:defRPr/>
            </a:pPr>
            <a:endParaRPr lang="en-GB" altLang="en-US" sz="2400" dirty="0"/>
          </a:p>
          <a:p>
            <a:pPr eaLnBrk="1" hangingPunct="1">
              <a:buFontTx/>
              <a:buNone/>
              <a:defRPr/>
            </a:pPr>
            <a:endParaRPr lang="en-GB" alt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27F5D6-AD57-972C-5735-4AAE4CA9642E}"/>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0A1EAE86-E0C5-E90A-577E-797797397359}"/>
              </a:ext>
            </a:extLst>
          </p:cNvPr>
          <p:cNvSpPr>
            <a:spLocks noGrp="1" noChangeArrowheads="1"/>
          </p:cNvSpPr>
          <p:nvPr>
            <p:ph type="title"/>
          </p:nvPr>
        </p:nvSpPr>
        <p:spPr>
          <a:xfrm>
            <a:off x="326799" y="195943"/>
            <a:ext cx="8229600" cy="963613"/>
          </a:xfrm>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Homework</a:t>
            </a:r>
          </a:p>
        </p:txBody>
      </p:sp>
      <p:sp>
        <p:nvSpPr>
          <p:cNvPr id="13315" name="Rectangle 3">
            <a:extLst>
              <a:ext uri="{FF2B5EF4-FFF2-40B4-BE49-F238E27FC236}">
                <a16:creationId xmlns:a16="http://schemas.microsoft.com/office/drawing/2014/main" id="{12AC798B-B85A-32B6-394E-1C524B13D4E2}"/>
              </a:ext>
            </a:extLst>
          </p:cNvPr>
          <p:cNvSpPr>
            <a:spLocks noGrp="1" noChangeArrowheads="1"/>
          </p:cNvSpPr>
          <p:nvPr>
            <p:ph type="body" idx="1"/>
          </p:nvPr>
        </p:nvSpPr>
        <p:spPr>
          <a:xfrm>
            <a:off x="205332" y="1328057"/>
            <a:ext cx="8723313" cy="3251567"/>
          </a:xfrm>
        </p:spPr>
        <p:txBody>
          <a:bodyPr/>
          <a:lstStyle/>
          <a:p>
            <a:pPr marL="0" indent="0" algn="ctr" eaLnBrk="1" hangingPunct="1">
              <a:buNone/>
              <a:defRPr/>
            </a:pPr>
            <a:r>
              <a:rPr lang="en-GB" altLang="en-US" sz="2600" dirty="0">
                <a:latin typeface="Abadi" panose="020B0604020104020204" pitchFamily="34" charset="0"/>
              </a:rPr>
              <a:t>Please remember that there are many free resources available on Hwb to help them with their learning. </a:t>
            </a:r>
          </a:p>
        </p:txBody>
      </p:sp>
      <p:pic>
        <p:nvPicPr>
          <p:cNvPr id="15365" name="Picture 1">
            <a:extLst>
              <a:ext uri="{FF2B5EF4-FFF2-40B4-BE49-F238E27FC236}">
                <a16:creationId xmlns:a16="http://schemas.microsoft.com/office/drawing/2014/main" id="{21608D26-7069-4985-84EF-851940A6FF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9434" y="2392798"/>
            <a:ext cx="6655108" cy="4269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Oval 3">
            <a:extLst>
              <a:ext uri="{FF2B5EF4-FFF2-40B4-BE49-F238E27FC236}">
                <a16:creationId xmlns:a16="http://schemas.microsoft.com/office/drawing/2014/main" id="{F93048C7-0272-1A07-DA3D-676B33144D69}"/>
              </a:ext>
            </a:extLst>
          </p:cNvPr>
          <p:cNvSpPr/>
          <p:nvPr/>
        </p:nvSpPr>
        <p:spPr>
          <a:xfrm>
            <a:off x="1138614" y="2196153"/>
            <a:ext cx="1423915" cy="1232847"/>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1872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CCAABD80-7A30-4178-B6C7-5D594E2800A7}"/>
              </a:ext>
            </a:extLst>
          </p:cNvPr>
          <p:cNvSpPr>
            <a:spLocks noGrp="1" noChangeArrowheads="1"/>
          </p:cNvSpPr>
          <p:nvPr>
            <p:ph type="title"/>
          </p:nvPr>
        </p:nvSpPr>
        <p:spPr/>
        <p:txBody>
          <a:bodyPr/>
          <a:lstStyle/>
          <a:p>
            <a:pPr eaLnBrk="1" hangingPunct="1"/>
            <a:r>
              <a:rPr lang="en-GB" altLang="en-US" b="1" dirty="0">
                <a:solidFill>
                  <a:schemeClr val="tx1"/>
                </a:solidFill>
                <a:latin typeface="Amasis MT Pro Black" panose="02040A04050005020304" pitchFamily="18" charset="0"/>
                <a:ea typeface="ADLaM Display" panose="02010000000000000000" pitchFamily="2" charset="0"/>
                <a:cs typeface="Aharoni" panose="02010803020104030203" pitchFamily="2" charset="-79"/>
              </a:rPr>
              <a:t>E-Safety</a:t>
            </a:r>
          </a:p>
        </p:txBody>
      </p:sp>
      <p:sp>
        <p:nvSpPr>
          <p:cNvPr id="21507" name="Content Placeholder 2">
            <a:extLst>
              <a:ext uri="{FF2B5EF4-FFF2-40B4-BE49-F238E27FC236}">
                <a16:creationId xmlns:a16="http://schemas.microsoft.com/office/drawing/2014/main" id="{A7437E6F-73DC-400B-82E7-1F80B502933E}"/>
              </a:ext>
            </a:extLst>
          </p:cNvPr>
          <p:cNvSpPr>
            <a:spLocks noGrp="1" noChangeArrowheads="1"/>
          </p:cNvSpPr>
          <p:nvPr>
            <p:ph idx="1"/>
          </p:nvPr>
        </p:nvSpPr>
        <p:spPr>
          <a:xfrm>
            <a:off x="609600" y="1600200"/>
            <a:ext cx="7979228" cy="4525963"/>
          </a:xfrm>
        </p:spPr>
        <p:txBody>
          <a:bodyPr/>
          <a:lstStyle/>
          <a:p>
            <a:pPr eaLnBrk="1" hangingPunct="1">
              <a:defRPr/>
            </a:pPr>
            <a:r>
              <a:rPr lang="en-GB" altLang="en-US" sz="2800" dirty="0">
                <a:latin typeface="Abadi" panose="020B0604020104020204" pitchFamily="34" charset="0"/>
              </a:rPr>
              <a:t>Hwb has a variety of information for parents and children on keeping safe online.</a:t>
            </a:r>
          </a:p>
          <a:p>
            <a:pPr eaLnBrk="1" hangingPunct="1">
              <a:defRPr/>
            </a:pPr>
            <a:endParaRPr lang="en-GB" altLang="en-US" sz="2800" dirty="0">
              <a:latin typeface="Abadi" panose="020B0604020104020204" pitchFamily="34" charset="0"/>
            </a:endParaRPr>
          </a:p>
          <a:p>
            <a:pPr eaLnBrk="1" hangingPunct="1">
              <a:defRPr/>
            </a:pPr>
            <a:endParaRPr lang="en-GB" altLang="en-US" sz="2800" dirty="0">
              <a:latin typeface="Abadi" panose="020B0604020104020204" pitchFamily="34" charset="0"/>
            </a:endParaRPr>
          </a:p>
          <a:p>
            <a:pPr eaLnBrk="1" hangingPunct="1">
              <a:defRPr/>
            </a:pPr>
            <a:r>
              <a:rPr lang="en-GB" altLang="en-US" sz="2800" dirty="0">
                <a:latin typeface="Abadi" panose="020B0604020104020204" pitchFamily="34" charset="0"/>
              </a:rPr>
              <a:t>Common Sense Media is an excellent website for searching different games, apps and films. The reviews on there will help you make informed decisions on whether the media is appropriate for your child. </a:t>
            </a:r>
          </a:p>
        </p:txBody>
      </p:sp>
      <p:pic>
        <p:nvPicPr>
          <p:cNvPr id="21508" name="Picture 1">
            <a:extLst>
              <a:ext uri="{FF2B5EF4-FFF2-40B4-BE49-F238E27FC236}">
                <a16:creationId xmlns:a16="http://schemas.microsoft.com/office/drawing/2014/main" id="{41A36A35-ACA7-4095-889B-0CD0899FB1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4444" y="2192981"/>
            <a:ext cx="1233713" cy="922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2">
            <a:extLst>
              <a:ext uri="{FF2B5EF4-FFF2-40B4-BE49-F238E27FC236}">
                <a16:creationId xmlns:a16="http://schemas.microsoft.com/office/drawing/2014/main" id="{FDA6E721-7E4C-4020-82E1-0EFBBF958F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4307" y="5257800"/>
            <a:ext cx="28638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7A5ED0-E957-79E5-D5BB-B158E0F26962}"/>
              </a:ext>
            </a:extLst>
          </p:cNvPr>
          <p:cNvSpPr txBox="1"/>
          <p:nvPr/>
        </p:nvSpPr>
        <p:spPr>
          <a:xfrm>
            <a:off x="974946" y="-805408"/>
            <a:ext cx="7194107" cy="2123658"/>
          </a:xfrm>
          <a:prstGeom prst="rect">
            <a:avLst/>
          </a:prstGeom>
          <a:noFill/>
        </p:spPr>
        <p:txBody>
          <a:bodyPr wrap="square" rtlCol="0">
            <a:spAutoFit/>
          </a:bodyPr>
          <a:lstStyle/>
          <a:p>
            <a:endParaRPr lang="en-GB" sz="4400" dirty="0"/>
          </a:p>
          <a:p>
            <a:endParaRPr lang="en-GB" sz="4400" dirty="0"/>
          </a:p>
          <a:p>
            <a:pPr algn="ctr"/>
            <a:r>
              <a:rPr lang="en-GB" sz="4400" dirty="0"/>
              <a:t>    </a:t>
            </a:r>
            <a:r>
              <a:rPr lang="en-GB" sz="4400" b="1" dirty="0">
                <a:latin typeface="Amasis MT Pro Black" panose="02040A04050005020304" pitchFamily="18" charset="0"/>
                <a:ea typeface="ADLaM Display" panose="02010000000000000000" pitchFamily="2" charset="0"/>
                <a:cs typeface="Aharoni" panose="02010803020104030203" pitchFamily="2" charset="-79"/>
              </a:rPr>
              <a:t>Other Information …</a:t>
            </a:r>
          </a:p>
        </p:txBody>
      </p:sp>
      <p:sp>
        <p:nvSpPr>
          <p:cNvPr id="3" name="TextBox 2">
            <a:extLst>
              <a:ext uri="{FF2B5EF4-FFF2-40B4-BE49-F238E27FC236}">
                <a16:creationId xmlns:a16="http://schemas.microsoft.com/office/drawing/2014/main" id="{8FF9A410-302D-0448-21E7-1AD0FA4585B7}"/>
              </a:ext>
            </a:extLst>
          </p:cNvPr>
          <p:cNvSpPr txBox="1"/>
          <p:nvPr/>
        </p:nvSpPr>
        <p:spPr>
          <a:xfrm>
            <a:off x="172872" y="1861457"/>
            <a:ext cx="8513928" cy="4893647"/>
          </a:xfrm>
          <a:prstGeom prst="rect">
            <a:avLst/>
          </a:prstGeom>
          <a:noFill/>
        </p:spPr>
        <p:txBody>
          <a:bodyPr wrap="square" lIns="91440" tIns="45720" rIns="91440" bIns="45720" rtlCol="0" anchor="t">
            <a:spAutoFit/>
          </a:bodyPr>
          <a:lstStyle/>
          <a:p>
            <a:pPr marL="342900" indent="-342900" rtl="0" fontAlgn="base">
              <a:buFont typeface="Arial" panose="020B0604020202020204" pitchFamily="34" charset="0"/>
              <a:buChar char="•"/>
            </a:pPr>
            <a:r>
              <a:rPr lang="en-GB" sz="2800" dirty="0">
                <a:latin typeface="Abadi"/>
              </a:rPr>
              <a:t>Parents’ Evenings this term will be during the week commencing 13th October</a:t>
            </a:r>
            <a:r>
              <a:rPr lang="en-US" sz="2800" dirty="0">
                <a:latin typeface="Abadi"/>
              </a:rPr>
              <a:t>​. (Online and face to face)</a:t>
            </a:r>
          </a:p>
          <a:p>
            <a:pPr marL="342900" indent="-342900" rtl="0" fontAlgn="base">
              <a:buFont typeface="Arial" panose="020B0604020202020204" pitchFamily="34" charset="0"/>
              <a:buChar char="•"/>
            </a:pPr>
            <a:endParaRPr lang="en-US" sz="2800" dirty="0">
              <a:latin typeface="Abadi" panose="020B0604020104020204" pitchFamily="34" charset="0"/>
            </a:endParaRPr>
          </a:p>
          <a:p>
            <a:pPr marL="342900" indent="-342900" rtl="0" fontAlgn="base">
              <a:buFont typeface="Arial" panose="020B0604020202020204" pitchFamily="34" charset="0"/>
              <a:buChar char="•"/>
            </a:pPr>
            <a:r>
              <a:rPr lang="en-GB" sz="2800" dirty="0">
                <a:latin typeface="Abadi" panose="020B0604020104020204" pitchFamily="34" charset="0"/>
              </a:rPr>
              <a:t>Please check the newsletter every week for dates and events as well as information about what has been happening in school. </a:t>
            </a:r>
          </a:p>
          <a:p>
            <a:pPr marL="342900" indent="-342900" rtl="0" fontAlgn="base">
              <a:buFont typeface="Arial" panose="020B0604020202020204" pitchFamily="34" charset="0"/>
              <a:buChar char="•"/>
            </a:pPr>
            <a:endParaRPr lang="en-GB" sz="2800" dirty="0">
              <a:latin typeface="Abadi" panose="020B0604020104020204" pitchFamily="34" charset="0"/>
            </a:endParaRPr>
          </a:p>
          <a:p>
            <a:pPr marL="342900" indent="-342900" rtl="0" fontAlgn="base">
              <a:buFont typeface="Arial" panose="020B0604020202020204" pitchFamily="34" charset="0"/>
              <a:buChar char="•"/>
            </a:pPr>
            <a:r>
              <a:rPr lang="en-GB" sz="2800" dirty="0">
                <a:latin typeface="Abadi" panose="020B0604020104020204" pitchFamily="34" charset="0"/>
              </a:rPr>
              <a:t>Any questions?</a:t>
            </a:r>
            <a:endParaRPr lang="en-US" sz="2800" dirty="0">
              <a:latin typeface="Abadi" panose="020B0604020104020204" pitchFamily="34" charset="0"/>
            </a:endParaRPr>
          </a:p>
          <a:p>
            <a:endParaRPr lang="en-GB" dirty="0"/>
          </a:p>
        </p:txBody>
      </p:sp>
    </p:spTree>
    <p:extLst>
      <p:ext uri="{BB962C8B-B14F-4D97-AF65-F5344CB8AC3E}">
        <p14:creationId xmlns:p14="http://schemas.microsoft.com/office/powerpoint/2010/main" val="126577498"/>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4397393E501C949950E0EA1D1236938" ma:contentTypeVersion="19" ma:contentTypeDescription="Create a new document." ma:contentTypeScope="" ma:versionID="d9da6efc14fa0eac81c26149b3d8af54">
  <xsd:schema xmlns:xsd="http://www.w3.org/2001/XMLSchema" xmlns:xs="http://www.w3.org/2001/XMLSchema" xmlns:p="http://schemas.microsoft.com/office/2006/metadata/properties" xmlns:ns2="d7ab97af-7d9e-4e58-9a2a-8aaafddd735e" xmlns:ns3="2fee2224-e93e-42ce-8df9-010dc148e95f" targetNamespace="http://schemas.microsoft.com/office/2006/metadata/properties" ma:root="true" ma:fieldsID="5828e6c24e1262a54b60e13d9c147f18" ns2:_="" ns3:_="">
    <xsd:import namespace="d7ab97af-7d9e-4e58-9a2a-8aaafddd735e"/>
    <xsd:import namespace="2fee2224-e93e-42ce-8df9-010dc148e95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ab97af-7d9e-4e58-9a2a-8aaafddd73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ee2224-e93e-42ce-8df9-010dc148e95f"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4c9a238-6cfb-4493-86e2-1c6bda9b24a5}" ma:internalName="TaxCatchAll" ma:showField="CatchAllData" ma:web="2fee2224-e93e-42ce-8df9-010dc148e9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fee2224-e93e-42ce-8df9-010dc148e95f" xsi:nil="true"/>
    <lcf76f155ced4ddcb4097134ff3c332f xmlns="d7ab97af-7d9e-4e58-9a2a-8aaafddd735e">
      <Terms xmlns="http://schemas.microsoft.com/office/infopath/2007/PartnerControls"/>
    </lcf76f155ced4ddcb4097134ff3c332f>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3EDEDEE-9865-4B9B-9327-38B5C5F0FD4A}">
  <ds:schemaRefs>
    <ds:schemaRef ds:uri="http://schemas.microsoft.com/office/2006/metadata/longProperties"/>
  </ds:schemaRefs>
</ds:datastoreItem>
</file>

<file path=customXml/itemProps2.xml><?xml version="1.0" encoding="utf-8"?>
<ds:datastoreItem xmlns:ds="http://schemas.openxmlformats.org/officeDocument/2006/customXml" ds:itemID="{C718A386-2263-4B00-9C41-18177D528A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7ab97af-7d9e-4e58-9a2a-8aaafddd735e"/>
    <ds:schemaRef ds:uri="2fee2224-e93e-42ce-8df9-010dc148e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C86C8E9-14F3-4908-9D5A-3A3CC6143E25}">
  <ds:schemaRefs>
    <ds:schemaRef ds:uri="2fee2224-e93e-42ce-8df9-010dc148e95f"/>
    <ds:schemaRef ds:uri="d7ab97af-7d9e-4e58-9a2a-8aaafddd735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4.xml><?xml version="1.0" encoding="utf-8"?>
<ds:datastoreItem xmlns:ds="http://schemas.openxmlformats.org/officeDocument/2006/customXml" ds:itemID="{5BE3CA60-F589-49C6-B873-0F7A9F59395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TM03090430[[fn=Banded]]</Template>
  <TotalTime>98</TotalTime>
  <Words>710</Words>
  <Application>Microsoft Office PowerPoint</Application>
  <PresentationFormat>On-screen Show (4:3)</PresentationFormat>
  <Paragraphs>102</Paragraphs>
  <Slides>18</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Abadi</vt:lpstr>
      <vt:lpstr>Amasis MT Pro Black</vt:lpstr>
      <vt:lpstr>Arial</vt:lpstr>
      <vt:lpstr>Default Design</vt:lpstr>
      <vt:lpstr>Year 4 Curriculum Meeting  </vt:lpstr>
      <vt:lpstr>Welcome, Croeso!</vt:lpstr>
      <vt:lpstr>Our Team</vt:lpstr>
      <vt:lpstr>Curriculum for Wales </vt:lpstr>
      <vt:lpstr>PowerPoint Presentation</vt:lpstr>
      <vt:lpstr>Curriculum Overview</vt:lpstr>
      <vt:lpstr>Autumn Term</vt:lpstr>
      <vt:lpstr>Pupil’s Ideas!</vt:lpstr>
      <vt:lpstr>Educational Visits and  Parent Support</vt:lpstr>
      <vt:lpstr>Uniform</vt:lpstr>
      <vt:lpstr>P.E. Kit</vt:lpstr>
      <vt:lpstr>Snack</vt:lpstr>
      <vt:lpstr>Medical information</vt:lpstr>
      <vt:lpstr>Homework</vt:lpstr>
      <vt:lpstr>What we expect the  children to do at home:</vt:lpstr>
      <vt:lpstr>Homework</vt:lpstr>
      <vt:lpstr>E-Safety</vt:lpstr>
      <vt:lpstr>PowerPoint Presentation</vt:lpstr>
    </vt:vector>
  </TitlesOfParts>
  <Company>MoD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Years 5 and 6 parent meeting</dc:title>
  <dc:creator>Service Children's Education</dc:creator>
  <cp:lastModifiedBy>R GLOVER (Victoria Primary School)</cp:lastModifiedBy>
  <cp:revision>199</cp:revision>
  <dcterms:created xsi:type="dcterms:W3CDTF">2012-09-12T07:04:36Z</dcterms:created>
  <dcterms:modified xsi:type="dcterms:W3CDTF">2025-09-08T13:19:05Z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S-1-22-1-99</vt:lpwstr>
  </property>
  <property fmtid="{D5CDD505-2E9C-101B-9397-08002B2CF9AE}" pid="3" name="Order">
    <vt:lpwstr>2626800.00000000</vt:lpwstr>
  </property>
  <property fmtid="{D5CDD505-2E9C-101B-9397-08002B2CF9AE}" pid="4" name="display_urn:schemas-microsoft-com:office:office#Author">
    <vt:lpwstr>S-1-22-1-99</vt:lpwstr>
  </property>
  <property fmtid="{D5CDD505-2E9C-101B-9397-08002B2CF9AE}" pid="5" name="ContentTypeId">
    <vt:lpwstr>0x010100C4397393E501C949950E0EA1D1236938</vt:lpwstr>
  </property>
  <property fmtid="{D5CDD505-2E9C-101B-9397-08002B2CF9AE}" pid="6" name="Invited_Teachers">
    <vt:lpwstr/>
  </property>
  <property fmtid="{D5CDD505-2E9C-101B-9397-08002B2CF9AE}" pid="7" name="FolderType">
    <vt:lpwstr/>
  </property>
  <property fmtid="{D5CDD505-2E9C-101B-9397-08002B2CF9AE}" pid="8" name="Owner">
    <vt:lpwstr/>
  </property>
  <property fmtid="{D5CDD505-2E9C-101B-9397-08002B2CF9AE}" pid="9" name="Students">
    <vt:lpwstr/>
  </property>
  <property fmtid="{D5CDD505-2E9C-101B-9397-08002B2CF9AE}" pid="10" name="NotebookType">
    <vt:lpwstr/>
  </property>
  <property fmtid="{D5CDD505-2E9C-101B-9397-08002B2CF9AE}" pid="11" name="Teachers">
    <vt:lpwstr/>
  </property>
  <property fmtid="{D5CDD505-2E9C-101B-9397-08002B2CF9AE}" pid="12" name="Student_Groups">
    <vt:lpwstr/>
  </property>
  <property fmtid="{D5CDD505-2E9C-101B-9397-08002B2CF9AE}" pid="13" name="AppVersion">
    <vt:lpwstr/>
  </property>
  <property fmtid="{D5CDD505-2E9C-101B-9397-08002B2CF9AE}" pid="14" name="Self_Registration_Enabled">
    <vt:lpwstr/>
  </property>
  <property fmtid="{D5CDD505-2E9C-101B-9397-08002B2CF9AE}" pid="15" name="Invited_Students">
    <vt:lpwstr/>
  </property>
  <property fmtid="{D5CDD505-2E9C-101B-9397-08002B2CF9AE}" pid="16" name="DefaultSectionNames">
    <vt:lpwstr/>
  </property>
  <property fmtid="{D5CDD505-2E9C-101B-9397-08002B2CF9AE}" pid="17" name="MediaServiceImageTags">
    <vt:lpwstr/>
  </property>
</Properties>
</file>