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6"/>
  </p:notesMasterIdLst>
  <p:sldIdLst>
    <p:sldId id="256" r:id="rId6"/>
    <p:sldId id="257" r:id="rId7"/>
    <p:sldId id="262" r:id="rId8"/>
    <p:sldId id="281" r:id="rId9"/>
    <p:sldId id="279" r:id="rId10"/>
    <p:sldId id="285" r:id="rId11"/>
    <p:sldId id="264" r:id="rId12"/>
    <p:sldId id="271" r:id="rId13"/>
    <p:sldId id="278" r:id="rId14"/>
    <p:sldId id="286" r:id="rId15"/>
    <p:sldId id="267" r:id="rId16"/>
    <p:sldId id="284" r:id="rId17"/>
    <p:sldId id="287" r:id="rId18"/>
    <p:sldId id="288" r:id="rId19"/>
    <p:sldId id="274" r:id="rId20"/>
    <p:sldId id="259" r:id="rId21"/>
    <p:sldId id="258" r:id="rId22"/>
    <p:sldId id="282" r:id="rId23"/>
    <p:sldId id="289" r:id="rId24"/>
    <p:sldId id="283" r:id="rId25"/>
  </p:sldIdLst>
  <p:sldSz cx="9144000" cy="6858000" type="screen4x3"/>
  <p:notesSz cx="6858000" cy="9144000"/>
  <p:defaultTextStyle>
    <a:defPPr>
      <a:defRPr lang="en-GB"/>
    </a:defPPr>
    <a:lvl1pPr algn="l" rtl="0" eaLnBrk="0" fontAlgn="base" hangingPunct="0">
      <a:spcBef>
        <a:spcPct val="0"/>
      </a:spcBef>
      <a:spcAft>
        <a:spcPct val="0"/>
      </a:spcAft>
      <a:defRPr sz="88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88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88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88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8800" kern="1200">
        <a:solidFill>
          <a:schemeClr val="tx1"/>
        </a:solidFill>
        <a:latin typeface="Arial" panose="020B0604020202020204" pitchFamily="34" charset="0"/>
        <a:ea typeface="+mn-ea"/>
        <a:cs typeface="+mn-cs"/>
      </a:defRPr>
    </a:lvl5pPr>
    <a:lvl6pPr marL="2286000" algn="l" defTabSz="914400" rtl="0" eaLnBrk="1" latinLnBrk="0" hangingPunct="1">
      <a:defRPr sz="8800" kern="1200">
        <a:solidFill>
          <a:schemeClr val="tx1"/>
        </a:solidFill>
        <a:latin typeface="Arial" panose="020B0604020202020204" pitchFamily="34" charset="0"/>
        <a:ea typeface="+mn-ea"/>
        <a:cs typeface="+mn-cs"/>
      </a:defRPr>
    </a:lvl6pPr>
    <a:lvl7pPr marL="2743200" algn="l" defTabSz="914400" rtl="0" eaLnBrk="1" latinLnBrk="0" hangingPunct="1">
      <a:defRPr sz="8800" kern="1200">
        <a:solidFill>
          <a:schemeClr val="tx1"/>
        </a:solidFill>
        <a:latin typeface="Arial" panose="020B0604020202020204" pitchFamily="34" charset="0"/>
        <a:ea typeface="+mn-ea"/>
        <a:cs typeface="+mn-cs"/>
      </a:defRPr>
    </a:lvl7pPr>
    <a:lvl8pPr marL="3200400" algn="l" defTabSz="914400" rtl="0" eaLnBrk="1" latinLnBrk="0" hangingPunct="1">
      <a:defRPr sz="8800" kern="1200">
        <a:solidFill>
          <a:schemeClr val="tx1"/>
        </a:solidFill>
        <a:latin typeface="Arial" panose="020B0604020202020204" pitchFamily="34" charset="0"/>
        <a:ea typeface="+mn-ea"/>
        <a:cs typeface="+mn-cs"/>
      </a:defRPr>
    </a:lvl8pPr>
    <a:lvl9pPr marL="3657600" algn="l" defTabSz="914400" rtl="0" eaLnBrk="1" latinLnBrk="0" hangingPunct="1">
      <a:defRPr sz="88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FF"/>
    <a:srgbClr val="3399FF"/>
    <a:srgbClr val="FF00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9A6116-4318-6614-9955-DD6770C75C4C}" v="150" dt="2025-09-05T19:50:13.154"/>
    <p1510:client id="{69D403BC-0402-B6C5-7591-A362A4F6AAB1}" v="3" dt="2025-09-07T18:34:09.679"/>
    <p1510:client id="{F4D39308-A8E9-F350-0E5A-50E98EF8D878}" v="105" dt="2025-09-07T18:45:51.170"/>
    <p1510:client id="{FDDD4A3A-C049-C0DA-FE3C-C54900E89DF5}" v="489" dt="2025-09-07T15:05:17.3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1500" y="5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6/11/relationships/changesInfo" Target="changesInfos/changesInfo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 SMITH (Victoria Primary School)" userId="S::smithn12@hwbcymru.net::0d1be5ab-7629-4304-9703-660b1feab061" providerId="AD" clId="Web-{B50188CA-6FF4-492F-6328-1F841B99F7BA}"/>
    <pc:docChg chg="modSld">
      <pc:chgData name="N SMITH (Victoria Primary School)" userId="S::smithn12@hwbcymru.net::0d1be5ab-7629-4304-9703-660b1feab061" providerId="AD" clId="Web-{B50188CA-6FF4-492F-6328-1F841B99F7BA}" dt="2024-09-10T07:34:28.637" v="62" actId="20577"/>
      <pc:docMkLst>
        <pc:docMk/>
      </pc:docMkLst>
      <pc:sldChg chg="modSp">
        <pc:chgData name="N SMITH (Victoria Primary School)" userId="S::smithn12@hwbcymru.net::0d1be5ab-7629-4304-9703-660b1feab061" providerId="AD" clId="Web-{B50188CA-6FF4-492F-6328-1F841B99F7BA}" dt="2024-09-10T07:12:46.361" v="0" actId="20577"/>
        <pc:sldMkLst>
          <pc:docMk/>
          <pc:sldMk cId="0" sldId="257"/>
        </pc:sldMkLst>
      </pc:sldChg>
      <pc:sldChg chg="modSp">
        <pc:chgData name="N SMITH (Victoria Primary School)" userId="S::smithn12@hwbcymru.net::0d1be5ab-7629-4304-9703-660b1feab061" providerId="AD" clId="Web-{B50188CA-6FF4-492F-6328-1F841B99F7BA}" dt="2024-09-10T07:21:58.086" v="42" actId="20577"/>
        <pc:sldMkLst>
          <pc:docMk/>
          <pc:sldMk cId="0" sldId="258"/>
        </pc:sldMkLst>
      </pc:sldChg>
      <pc:sldChg chg="modSp">
        <pc:chgData name="N SMITH (Victoria Primary School)" userId="S::smithn12@hwbcymru.net::0d1be5ab-7629-4304-9703-660b1feab061" providerId="AD" clId="Web-{B50188CA-6FF4-492F-6328-1F841B99F7BA}" dt="2024-09-10T07:13:19.535" v="4" actId="20577"/>
        <pc:sldMkLst>
          <pc:docMk/>
          <pc:sldMk cId="0" sldId="262"/>
        </pc:sldMkLst>
      </pc:sldChg>
      <pc:sldChg chg="modSp">
        <pc:chgData name="N SMITH (Victoria Primary School)" userId="S::smithn12@hwbcymru.net::0d1be5ab-7629-4304-9703-660b1feab061" providerId="AD" clId="Web-{B50188CA-6FF4-492F-6328-1F841B99F7BA}" dt="2024-09-10T07:19:56.155" v="40" actId="20577"/>
        <pc:sldMkLst>
          <pc:docMk/>
          <pc:sldMk cId="0" sldId="267"/>
        </pc:sldMkLst>
      </pc:sldChg>
      <pc:sldChg chg="modSp">
        <pc:chgData name="N SMITH (Victoria Primary School)" userId="S::smithn12@hwbcymru.net::0d1be5ab-7629-4304-9703-660b1feab061" providerId="AD" clId="Web-{B50188CA-6FF4-492F-6328-1F841B99F7BA}" dt="2024-09-10T07:20:48.237" v="41" actId="20577"/>
        <pc:sldMkLst>
          <pc:docMk/>
          <pc:sldMk cId="0" sldId="274"/>
        </pc:sldMkLst>
      </pc:sldChg>
      <pc:sldChg chg="modSp">
        <pc:chgData name="N SMITH (Victoria Primary School)" userId="S::smithn12@hwbcymru.net::0d1be5ab-7629-4304-9703-660b1feab061" providerId="AD" clId="Web-{B50188CA-6FF4-492F-6328-1F841B99F7BA}" dt="2024-09-10T07:34:28.637" v="62" actId="20577"/>
        <pc:sldMkLst>
          <pc:docMk/>
          <pc:sldMk cId="460668710" sldId="284"/>
        </pc:sldMkLst>
      </pc:sldChg>
      <pc:sldChg chg="modSp">
        <pc:chgData name="N SMITH (Victoria Primary School)" userId="S::smithn12@hwbcymru.net::0d1be5ab-7629-4304-9703-660b1feab061" providerId="AD" clId="Web-{B50188CA-6FF4-492F-6328-1F841B99F7BA}" dt="2024-09-10T07:14:56.369" v="24"/>
        <pc:sldMkLst>
          <pc:docMk/>
          <pc:sldMk cId="2972036069" sldId="285"/>
        </pc:sldMkLst>
      </pc:sldChg>
    </pc:docChg>
  </pc:docChgLst>
  <pc:docChgLst>
    <pc:chgData name="N SMITH (Victoria Primary School)" userId="0d1be5ab-7629-4304-9703-660b1feab061" providerId="ADAL" clId="{FDD380C8-6270-4048-9968-FC50BE2E4930}"/>
    <pc:docChg chg="modSld">
      <pc:chgData name="N SMITH (Victoria Primary School)" userId="0d1be5ab-7629-4304-9703-660b1feab061" providerId="ADAL" clId="{FDD380C8-6270-4048-9968-FC50BE2E4930}" dt="2025-07-17T12:16:03.254" v="78" actId="14100"/>
      <pc:docMkLst>
        <pc:docMk/>
      </pc:docMkLst>
      <pc:sldChg chg="modSp">
        <pc:chgData name="N SMITH (Victoria Primary School)" userId="0d1be5ab-7629-4304-9703-660b1feab061" providerId="ADAL" clId="{FDD380C8-6270-4048-9968-FC50BE2E4930}" dt="2025-07-17T12:16:03.254" v="78" actId="14100"/>
        <pc:sldMkLst>
          <pc:docMk/>
          <pc:sldMk cId="0" sldId="256"/>
        </pc:sldMkLst>
      </pc:sldChg>
      <pc:sldChg chg="modSp mod">
        <pc:chgData name="N SMITH (Victoria Primary School)" userId="0d1be5ab-7629-4304-9703-660b1feab061" providerId="ADAL" clId="{FDD380C8-6270-4048-9968-FC50BE2E4930}" dt="2025-07-17T09:50:00.660" v="1" actId="20577"/>
        <pc:sldMkLst>
          <pc:docMk/>
          <pc:sldMk cId="0" sldId="262"/>
        </pc:sldMkLst>
      </pc:sldChg>
      <pc:sldChg chg="modSp mod">
        <pc:chgData name="N SMITH (Victoria Primary School)" userId="0d1be5ab-7629-4304-9703-660b1feab061" providerId="ADAL" clId="{FDD380C8-6270-4048-9968-FC50BE2E4930}" dt="2025-07-17T09:54:36.381" v="36" actId="20577"/>
        <pc:sldMkLst>
          <pc:docMk/>
          <pc:sldMk cId="460668710" sldId="284"/>
        </pc:sldMkLst>
      </pc:sldChg>
      <pc:sldChg chg="modSp mod">
        <pc:chgData name="N SMITH (Victoria Primary School)" userId="0d1be5ab-7629-4304-9703-660b1feab061" providerId="ADAL" clId="{FDD380C8-6270-4048-9968-FC50BE2E4930}" dt="2025-07-17T11:27:42.961" v="77" actId="14100"/>
        <pc:sldMkLst>
          <pc:docMk/>
          <pc:sldMk cId="2972036069" sldId="285"/>
        </pc:sldMkLst>
      </pc:sldChg>
    </pc:docChg>
  </pc:docChgLst>
  <pc:docChgLst>
    <pc:chgData name="N SMITH (Victoria Primary School)" userId="S::smithn12@hwbcymru.net::0d1be5ab-7629-4304-9703-660b1feab061" providerId="AD" clId="Web-{69D403BC-0402-B6C5-7591-A362A4F6AAB1}"/>
    <pc:docChg chg="modSld">
      <pc:chgData name="N SMITH (Victoria Primary School)" userId="S::smithn12@hwbcymru.net::0d1be5ab-7629-4304-9703-660b1feab061" providerId="AD" clId="Web-{69D403BC-0402-B6C5-7591-A362A4F6AAB1}" dt="2025-09-07T18:34:09.679" v="2" actId="20577"/>
      <pc:docMkLst>
        <pc:docMk/>
      </pc:docMkLst>
      <pc:sldChg chg="modSp">
        <pc:chgData name="N SMITH (Victoria Primary School)" userId="S::smithn12@hwbcymru.net::0d1be5ab-7629-4304-9703-660b1feab061" providerId="AD" clId="Web-{69D403BC-0402-B6C5-7591-A362A4F6AAB1}" dt="2025-09-07T18:34:09.679" v="2" actId="20577"/>
        <pc:sldMkLst>
          <pc:docMk/>
          <pc:sldMk cId="0" sldId="279"/>
        </pc:sldMkLst>
        <pc:spChg chg="mod">
          <ac:chgData name="N SMITH (Victoria Primary School)" userId="S::smithn12@hwbcymru.net::0d1be5ab-7629-4304-9703-660b1feab061" providerId="AD" clId="Web-{69D403BC-0402-B6C5-7591-A362A4F6AAB1}" dt="2025-09-07T18:34:09.679" v="2" actId="20577"/>
          <ac:spMkLst>
            <pc:docMk/>
            <pc:sldMk cId="0" sldId="279"/>
            <ac:spMk id="8194" creationId="{3FA92953-1BB5-4214-A7F1-00E0B945FD67}"/>
          </ac:spMkLst>
        </pc:spChg>
        <pc:picChg chg="mod">
          <ac:chgData name="N SMITH (Victoria Primary School)" userId="S::smithn12@hwbcymru.net::0d1be5ab-7629-4304-9703-660b1feab061" providerId="AD" clId="Web-{69D403BC-0402-B6C5-7591-A362A4F6AAB1}" dt="2025-09-07T18:33:42.975" v="0" actId="14100"/>
          <ac:picMkLst>
            <pc:docMk/>
            <pc:sldMk cId="0" sldId="279"/>
            <ac:picMk id="8195" creationId="{F2FF19C7-F754-42AC-84E2-B84F87F1E833}"/>
          </ac:picMkLst>
        </pc:picChg>
      </pc:sldChg>
    </pc:docChg>
  </pc:docChgLst>
  <pc:docChgLst>
    <pc:chgData name="J Barnett (Victoria Primary School)" userId="S::barnettj51@hwbcymru.net::7d40168f-df45-4a4e-8162-38b955d924d6" providerId="AD" clId="Web-{1034D501-17BF-C1A0-5C9E-84FF56EBB042}"/>
    <pc:docChg chg="modSld">
      <pc:chgData name="J Barnett (Victoria Primary School)" userId="S::barnettj51@hwbcymru.net::7d40168f-df45-4a4e-8162-38b955d924d6" providerId="AD" clId="Web-{1034D501-17BF-C1A0-5C9E-84FF56EBB042}" dt="2025-07-17T09:51:27.619" v="3" actId="20577"/>
      <pc:docMkLst>
        <pc:docMk/>
      </pc:docMkLst>
      <pc:sldChg chg="modSp">
        <pc:chgData name="J Barnett (Victoria Primary School)" userId="S::barnettj51@hwbcymru.net::7d40168f-df45-4a4e-8162-38b955d924d6" providerId="AD" clId="Web-{1034D501-17BF-C1A0-5C9E-84FF56EBB042}" dt="2025-07-17T09:49:25.334" v="1" actId="20577"/>
        <pc:sldMkLst>
          <pc:docMk/>
          <pc:sldMk cId="0" sldId="262"/>
        </pc:sldMkLst>
      </pc:sldChg>
      <pc:sldChg chg="modSp">
        <pc:chgData name="J Barnett (Victoria Primary School)" userId="S::barnettj51@hwbcymru.net::7d40168f-df45-4a4e-8162-38b955d924d6" providerId="AD" clId="Web-{1034D501-17BF-C1A0-5C9E-84FF56EBB042}" dt="2025-07-17T09:51:27.619" v="3" actId="20577"/>
        <pc:sldMkLst>
          <pc:docMk/>
          <pc:sldMk cId="0" sldId="267"/>
        </pc:sldMkLst>
      </pc:sldChg>
    </pc:docChg>
  </pc:docChgLst>
  <pc:docChgLst>
    <pc:chgData name="K YOUNG (Victoria Primary School)" userId="f80676e1-4079-40aa-8e78-a793015665a3" providerId="ADAL" clId="{63FB33E2-FC9D-4D8B-9ACA-702305FCB1BC}"/>
    <pc:docChg chg="custSel modSld">
      <pc:chgData name="K YOUNG (Victoria Primary School)" userId="f80676e1-4079-40aa-8e78-a793015665a3" providerId="ADAL" clId="{63FB33E2-FC9D-4D8B-9ACA-702305FCB1BC}" dt="2023-09-13T09:04:46.434" v="58" actId="1076"/>
      <pc:docMkLst>
        <pc:docMk/>
      </pc:docMkLst>
      <pc:sldChg chg="addSp delSp modSp mod">
        <pc:chgData name="K YOUNG (Victoria Primary School)" userId="f80676e1-4079-40aa-8e78-a793015665a3" providerId="ADAL" clId="{63FB33E2-FC9D-4D8B-9ACA-702305FCB1BC}" dt="2023-09-13T09:04:46.434" v="58" actId="1076"/>
        <pc:sldMkLst>
          <pc:docMk/>
          <pc:sldMk cId="0" sldId="264"/>
        </pc:sldMkLst>
      </pc:sldChg>
      <pc:sldChg chg="addSp delSp modSp mod">
        <pc:chgData name="K YOUNG (Victoria Primary School)" userId="f80676e1-4079-40aa-8e78-a793015665a3" providerId="ADAL" clId="{63FB33E2-FC9D-4D8B-9ACA-702305FCB1BC}" dt="2023-09-13T09:02:18.369" v="51" actId="20577"/>
        <pc:sldMkLst>
          <pc:docMk/>
          <pc:sldMk cId="2972036069" sldId="285"/>
        </pc:sldMkLst>
      </pc:sldChg>
    </pc:docChg>
  </pc:docChgLst>
  <pc:docChgLst>
    <pc:chgData name="N SMITH (Victoria Primary School)" userId="S::smithn12@hwbcymru.net::0d1be5ab-7629-4304-9703-660b1feab061" providerId="AD" clId="Web-{94A2EA25-CBC5-2E81-F1BA-1475265765E5}"/>
    <pc:docChg chg="modSld">
      <pc:chgData name="N SMITH (Victoria Primary School)" userId="S::smithn12@hwbcymru.net::0d1be5ab-7629-4304-9703-660b1feab061" providerId="AD" clId="Web-{94A2EA25-CBC5-2E81-F1BA-1475265765E5}" dt="2025-09-02T10:43:15.730" v="14" actId="20577"/>
      <pc:docMkLst>
        <pc:docMk/>
      </pc:docMkLst>
      <pc:sldChg chg="modSp">
        <pc:chgData name="N SMITH (Victoria Primary School)" userId="S::smithn12@hwbcymru.net::0d1be5ab-7629-4304-9703-660b1feab061" providerId="AD" clId="Web-{94A2EA25-CBC5-2E81-F1BA-1475265765E5}" dt="2025-09-02T10:43:15.730" v="14" actId="20577"/>
        <pc:sldMkLst>
          <pc:docMk/>
          <pc:sldMk cId="0" sldId="267"/>
        </pc:sldMkLst>
        <pc:spChg chg="mod">
          <ac:chgData name="N SMITH (Victoria Primary School)" userId="S::smithn12@hwbcymru.net::0d1be5ab-7629-4304-9703-660b1feab061" providerId="AD" clId="Web-{94A2EA25-CBC5-2E81-F1BA-1475265765E5}" dt="2025-09-02T10:43:15.730" v="14" actId="20577"/>
          <ac:spMkLst>
            <pc:docMk/>
            <pc:sldMk cId="0" sldId="267"/>
            <ac:spMk id="11267" creationId="{F0E1D535-9CE0-4437-BD44-79BB26D02CCA}"/>
          </ac:spMkLst>
        </pc:spChg>
      </pc:sldChg>
    </pc:docChg>
  </pc:docChgLst>
  <pc:docChgLst>
    <pc:chgData name="G Morgan (Victoria Primary School)" userId="S::morgang363@hwbcymru.net::fbeb3496-f5c5-4a1b-b979-6c18d07cec31" providerId="AD" clId="Web-{C467A939-8BCB-4C75-B33D-4498A3AA3B0A}"/>
    <pc:docChg chg="modSld">
      <pc:chgData name="G Morgan (Victoria Primary School)" userId="S::morgang363@hwbcymru.net::fbeb3496-f5c5-4a1b-b979-6c18d07cec31" providerId="AD" clId="Web-{C467A939-8BCB-4C75-B33D-4498A3AA3B0A}" dt="2024-08-17T12:28:24.860" v="316"/>
      <pc:docMkLst>
        <pc:docMk/>
      </pc:docMkLst>
      <pc:sldChg chg="modSp">
        <pc:chgData name="G Morgan (Victoria Primary School)" userId="S::morgang363@hwbcymru.net::fbeb3496-f5c5-4a1b-b979-6c18d07cec31" providerId="AD" clId="Web-{C467A939-8BCB-4C75-B33D-4498A3AA3B0A}" dt="2024-08-17T12:19:20.064" v="2" actId="1076"/>
        <pc:sldMkLst>
          <pc:docMk/>
          <pc:sldMk cId="0" sldId="256"/>
        </pc:sldMkLst>
      </pc:sldChg>
      <pc:sldChg chg="modSp">
        <pc:chgData name="G Morgan (Victoria Primary School)" userId="S::morgang363@hwbcymru.net::fbeb3496-f5c5-4a1b-b979-6c18d07cec31" providerId="AD" clId="Web-{C467A939-8BCB-4C75-B33D-4498A3AA3B0A}" dt="2024-08-17T12:19:36.658" v="4" actId="20577"/>
        <pc:sldMkLst>
          <pc:docMk/>
          <pc:sldMk cId="0" sldId="257"/>
        </pc:sldMkLst>
      </pc:sldChg>
      <pc:sldChg chg="delSp">
        <pc:chgData name="G Morgan (Victoria Primary School)" userId="S::morgang363@hwbcymru.net::fbeb3496-f5c5-4a1b-b979-6c18d07cec31" providerId="AD" clId="Web-{C467A939-8BCB-4C75-B33D-4498A3AA3B0A}" dt="2024-08-17T12:28:15.594" v="315"/>
        <pc:sldMkLst>
          <pc:docMk/>
          <pc:sldMk cId="0" sldId="259"/>
        </pc:sldMkLst>
      </pc:sldChg>
      <pc:sldChg chg="addSp delSp modSp">
        <pc:chgData name="G Morgan (Victoria Primary School)" userId="S::morgang363@hwbcymru.net::fbeb3496-f5c5-4a1b-b979-6c18d07cec31" providerId="AD" clId="Web-{C467A939-8BCB-4C75-B33D-4498A3AA3B0A}" dt="2024-08-17T12:26:41.669" v="297" actId="14100"/>
        <pc:sldMkLst>
          <pc:docMk/>
          <pc:sldMk cId="0" sldId="264"/>
        </pc:sldMkLst>
      </pc:sldChg>
      <pc:sldChg chg="modSp">
        <pc:chgData name="G Morgan (Victoria Primary School)" userId="S::morgang363@hwbcymru.net::fbeb3496-f5c5-4a1b-b979-6c18d07cec31" providerId="AD" clId="Web-{C467A939-8BCB-4C75-B33D-4498A3AA3B0A}" dt="2024-08-17T12:27:48.858" v="314" actId="20577"/>
        <pc:sldMkLst>
          <pc:docMk/>
          <pc:sldMk cId="0" sldId="267"/>
        </pc:sldMkLst>
      </pc:sldChg>
      <pc:sldChg chg="delSp">
        <pc:chgData name="G Morgan (Victoria Primary School)" userId="S::morgang363@hwbcymru.net::fbeb3496-f5c5-4a1b-b979-6c18d07cec31" providerId="AD" clId="Web-{C467A939-8BCB-4C75-B33D-4498A3AA3B0A}" dt="2024-08-17T12:26:50.044" v="298"/>
        <pc:sldMkLst>
          <pc:docMk/>
          <pc:sldMk cId="0" sldId="271"/>
        </pc:sldMkLst>
      </pc:sldChg>
      <pc:sldChg chg="modSp">
        <pc:chgData name="G Morgan (Victoria Primary School)" userId="S::morgang363@hwbcymru.net::fbeb3496-f5c5-4a1b-b979-6c18d07cec31" providerId="AD" clId="Web-{C467A939-8BCB-4C75-B33D-4498A3AA3B0A}" dt="2024-08-17T12:27:30.077" v="310" actId="14100"/>
        <pc:sldMkLst>
          <pc:docMk/>
          <pc:sldMk cId="0" sldId="278"/>
        </pc:sldMkLst>
      </pc:sldChg>
      <pc:sldChg chg="delSp">
        <pc:chgData name="G Morgan (Victoria Primary School)" userId="S::morgang363@hwbcymru.net::fbeb3496-f5c5-4a1b-b979-6c18d07cec31" providerId="AD" clId="Web-{C467A939-8BCB-4C75-B33D-4498A3AA3B0A}" dt="2024-08-17T12:28:24.860" v="316"/>
        <pc:sldMkLst>
          <pc:docMk/>
          <pc:sldMk cId="126577498" sldId="283"/>
        </pc:sldMkLst>
      </pc:sldChg>
      <pc:sldChg chg="modSp">
        <pc:chgData name="G Morgan (Victoria Primary School)" userId="S::morgang363@hwbcymru.net::fbeb3496-f5c5-4a1b-b979-6c18d07cec31" providerId="AD" clId="Web-{C467A939-8BCB-4C75-B33D-4498A3AA3B0A}" dt="2024-08-17T12:21:18.833" v="284" actId="1076"/>
        <pc:sldMkLst>
          <pc:docMk/>
          <pc:sldMk cId="2972036069" sldId="285"/>
        </pc:sldMkLst>
      </pc:sldChg>
    </pc:docChg>
  </pc:docChgLst>
  <pc:docChgLst>
    <pc:chgData name="G Morgan (Victoria Primary School)" userId="S::morgang363@hwbcymru.net::fbeb3496-f5c5-4a1b-b979-6c18d07cec31" providerId="AD" clId="Web-{7C45453E-401E-2C25-625B-6B3E05DF05B5}"/>
    <pc:docChg chg="delSld modSld">
      <pc:chgData name="G Morgan (Victoria Primary School)" userId="S::morgang363@hwbcymru.net::fbeb3496-f5c5-4a1b-b979-6c18d07cec31" providerId="AD" clId="Web-{7C45453E-401E-2C25-625B-6B3E05DF05B5}" dt="2024-07-16T09:16:07.238" v="51" actId="1076"/>
      <pc:docMkLst>
        <pc:docMk/>
      </pc:docMkLst>
      <pc:sldChg chg="modSp">
        <pc:chgData name="G Morgan (Victoria Primary School)" userId="S::morgang363@hwbcymru.net::fbeb3496-f5c5-4a1b-b979-6c18d07cec31" providerId="AD" clId="Web-{7C45453E-401E-2C25-625B-6B3E05DF05B5}" dt="2024-07-16T09:15:48.191" v="49" actId="1076"/>
        <pc:sldMkLst>
          <pc:docMk/>
          <pc:sldMk cId="0" sldId="258"/>
        </pc:sldMkLst>
      </pc:sldChg>
      <pc:sldChg chg="modSp">
        <pc:chgData name="G Morgan (Victoria Primary School)" userId="S::morgang363@hwbcymru.net::fbeb3496-f5c5-4a1b-b979-6c18d07cec31" providerId="AD" clId="Web-{7C45453E-401E-2C25-625B-6B3E05DF05B5}" dt="2024-07-16T09:15:30.175" v="43" actId="1076"/>
        <pc:sldMkLst>
          <pc:docMk/>
          <pc:sldMk cId="0" sldId="259"/>
        </pc:sldMkLst>
      </pc:sldChg>
      <pc:sldChg chg="modSp">
        <pc:chgData name="G Morgan (Victoria Primary School)" userId="S::morgang363@hwbcymru.net::fbeb3496-f5c5-4a1b-b979-6c18d07cec31" providerId="AD" clId="Web-{7C45453E-401E-2C25-625B-6B3E05DF05B5}" dt="2024-07-16T09:12:40.358" v="12" actId="20577"/>
        <pc:sldMkLst>
          <pc:docMk/>
          <pc:sldMk cId="0" sldId="262"/>
        </pc:sldMkLst>
      </pc:sldChg>
      <pc:sldChg chg="modSp">
        <pc:chgData name="G Morgan (Victoria Primary School)" userId="S::morgang363@hwbcymru.net::fbeb3496-f5c5-4a1b-b979-6c18d07cec31" providerId="AD" clId="Web-{7C45453E-401E-2C25-625B-6B3E05DF05B5}" dt="2024-07-16T09:13:39.297" v="18" actId="1076"/>
        <pc:sldMkLst>
          <pc:docMk/>
          <pc:sldMk cId="0" sldId="264"/>
        </pc:sldMkLst>
      </pc:sldChg>
      <pc:sldChg chg="modSp">
        <pc:chgData name="G Morgan (Victoria Primary School)" userId="S::morgang363@hwbcymru.net::fbeb3496-f5c5-4a1b-b979-6c18d07cec31" providerId="AD" clId="Web-{7C45453E-401E-2C25-625B-6B3E05DF05B5}" dt="2024-07-16T09:13:52.688" v="22" actId="20577"/>
        <pc:sldMkLst>
          <pc:docMk/>
          <pc:sldMk cId="0" sldId="271"/>
        </pc:sldMkLst>
      </pc:sldChg>
      <pc:sldChg chg="modSp">
        <pc:chgData name="G Morgan (Victoria Primary School)" userId="S::morgang363@hwbcymru.net::fbeb3496-f5c5-4a1b-b979-6c18d07cec31" providerId="AD" clId="Web-{7C45453E-401E-2C25-625B-6B3E05DF05B5}" dt="2024-07-16T09:14:17.251" v="24" actId="1076"/>
        <pc:sldMkLst>
          <pc:docMk/>
          <pc:sldMk cId="0" sldId="278"/>
        </pc:sldMkLst>
      </pc:sldChg>
      <pc:sldChg chg="del">
        <pc:chgData name="G Morgan (Victoria Primary School)" userId="S::morgang363@hwbcymru.net::fbeb3496-f5c5-4a1b-b979-6c18d07cec31" providerId="AD" clId="Web-{7C45453E-401E-2C25-625B-6B3E05DF05B5}" dt="2024-07-16T09:13:17.578" v="13"/>
        <pc:sldMkLst>
          <pc:docMk/>
          <pc:sldMk cId="0" sldId="280"/>
        </pc:sldMkLst>
      </pc:sldChg>
      <pc:sldChg chg="modSp">
        <pc:chgData name="G Morgan (Victoria Primary School)" userId="S::morgang363@hwbcymru.net::fbeb3496-f5c5-4a1b-b979-6c18d07cec31" providerId="AD" clId="Web-{7C45453E-401E-2C25-625B-6B3E05DF05B5}" dt="2024-07-16T09:16:07.238" v="51" actId="1076"/>
        <pc:sldMkLst>
          <pc:docMk/>
          <pc:sldMk cId="126577498" sldId="283"/>
        </pc:sldMkLst>
      </pc:sldChg>
      <pc:sldChg chg="modSp">
        <pc:chgData name="G Morgan (Victoria Primary School)" userId="S::morgang363@hwbcymru.net::fbeb3496-f5c5-4a1b-b979-6c18d07cec31" providerId="AD" clId="Web-{7C45453E-401E-2C25-625B-6B3E05DF05B5}" dt="2024-07-16T09:14:57.268" v="31" actId="1076"/>
        <pc:sldMkLst>
          <pc:docMk/>
          <pc:sldMk cId="460668710" sldId="284"/>
        </pc:sldMkLst>
      </pc:sldChg>
      <pc:sldChg chg="modSp">
        <pc:chgData name="G Morgan (Victoria Primary School)" userId="S::morgang363@hwbcymru.net::fbeb3496-f5c5-4a1b-b979-6c18d07cec31" providerId="AD" clId="Web-{7C45453E-401E-2C25-625B-6B3E05DF05B5}" dt="2024-07-16T09:13:24.781" v="14" actId="1076"/>
        <pc:sldMkLst>
          <pc:docMk/>
          <pc:sldMk cId="2972036069" sldId="285"/>
        </pc:sldMkLst>
      </pc:sldChg>
    </pc:docChg>
  </pc:docChgLst>
  <pc:docChgLst>
    <pc:chgData name="J Barnett (Victoria Primary School)" userId="S::barnettj51@hwbcymru.net::7d40168f-df45-4a4e-8162-38b955d924d6" providerId="AD" clId="Web-{F4D39308-A8E9-F350-0E5A-50E98EF8D878}"/>
    <pc:docChg chg="modSld">
      <pc:chgData name="J Barnett (Victoria Primary School)" userId="S::barnettj51@hwbcymru.net::7d40168f-df45-4a4e-8162-38b955d924d6" providerId="AD" clId="Web-{F4D39308-A8E9-F350-0E5A-50E98EF8D878}" dt="2025-09-07T18:45:51.170" v="92" actId="20577"/>
      <pc:docMkLst>
        <pc:docMk/>
      </pc:docMkLst>
      <pc:sldChg chg="modSp">
        <pc:chgData name="J Barnett (Victoria Primary School)" userId="S::barnettj51@hwbcymru.net::7d40168f-df45-4a4e-8162-38b955d924d6" providerId="AD" clId="Web-{F4D39308-A8E9-F350-0E5A-50E98EF8D878}" dt="2025-09-07T18:38:07.082" v="62" actId="20577"/>
        <pc:sldMkLst>
          <pc:docMk/>
          <pc:sldMk cId="460668710" sldId="284"/>
        </pc:sldMkLst>
        <pc:spChg chg="mod">
          <ac:chgData name="J Barnett (Victoria Primary School)" userId="S::barnettj51@hwbcymru.net::7d40168f-df45-4a4e-8162-38b955d924d6" providerId="AD" clId="Web-{F4D39308-A8E9-F350-0E5A-50E98EF8D878}" dt="2025-09-07T18:38:07.082" v="62" actId="20577"/>
          <ac:spMkLst>
            <pc:docMk/>
            <pc:sldMk cId="460668710" sldId="284"/>
            <ac:spMk id="5" creationId="{4EC5EEE8-8A42-95B5-8209-DE25D16B6ABE}"/>
          </ac:spMkLst>
        </pc:spChg>
      </pc:sldChg>
      <pc:sldChg chg="modSp">
        <pc:chgData name="J Barnett (Victoria Primary School)" userId="S::barnettj51@hwbcymru.net::7d40168f-df45-4a4e-8162-38b955d924d6" providerId="AD" clId="Web-{F4D39308-A8E9-F350-0E5A-50E98EF8D878}" dt="2025-09-07T18:40:17.116" v="72" actId="20577"/>
        <pc:sldMkLst>
          <pc:docMk/>
          <pc:sldMk cId="4268738313" sldId="287"/>
        </pc:sldMkLst>
        <pc:spChg chg="mod">
          <ac:chgData name="J Barnett (Victoria Primary School)" userId="S::barnettj51@hwbcymru.net::7d40168f-df45-4a4e-8162-38b955d924d6" providerId="AD" clId="Web-{F4D39308-A8E9-F350-0E5A-50E98EF8D878}" dt="2025-09-07T18:40:17.116" v="72" actId="20577"/>
          <ac:spMkLst>
            <pc:docMk/>
            <pc:sldMk cId="4268738313" sldId="287"/>
            <ac:spMk id="7" creationId="{2F7A6318-C077-019B-8320-85644A9DEB67}"/>
          </ac:spMkLst>
        </pc:spChg>
      </pc:sldChg>
      <pc:sldChg chg="modSp">
        <pc:chgData name="J Barnett (Victoria Primary School)" userId="S::barnettj51@hwbcymru.net::7d40168f-df45-4a4e-8162-38b955d924d6" providerId="AD" clId="Web-{F4D39308-A8E9-F350-0E5A-50E98EF8D878}" dt="2025-09-07T18:41:48.835" v="78" actId="20577"/>
        <pc:sldMkLst>
          <pc:docMk/>
          <pc:sldMk cId="3417832513" sldId="288"/>
        </pc:sldMkLst>
        <pc:spChg chg="mod">
          <ac:chgData name="J Barnett (Victoria Primary School)" userId="S::barnettj51@hwbcymru.net::7d40168f-df45-4a4e-8162-38b955d924d6" providerId="AD" clId="Web-{F4D39308-A8E9-F350-0E5A-50E98EF8D878}" dt="2025-09-07T18:41:48.835" v="78" actId="20577"/>
          <ac:spMkLst>
            <pc:docMk/>
            <pc:sldMk cId="3417832513" sldId="288"/>
            <ac:spMk id="3" creationId="{5130CDEA-64A9-C64D-6E23-A3075B860DBD}"/>
          </ac:spMkLst>
        </pc:spChg>
      </pc:sldChg>
      <pc:sldChg chg="modSp">
        <pc:chgData name="J Barnett (Victoria Primary School)" userId="S::barnettj51@hwbcymru.net::7d40168f-df45-4a4e-8162-38b955d924d6" providerId="AD" clId="Web-{F4D39308-A8E9-F350-0E5A-50E98EF8D878}" dt="2025-09-07T18:45:51.170" v="92" actId="20577"/>
        <pc:sldMkLst>
          <pc:docMk/>
          <pc:sldMk cId="3873080226" sldId="289"/>
        </pc:sldMkLst>
        <pc:spChg chg="mod">
          <ac:chgData name="J Barnett (Victoria Primary School)" userId="S::barnettj51@hwbcymru.net::7d40168f-df45-4a4e-8162-38b955d924d6" providerId="AD" clId="Web-{F4D39308-A8E9-F350-0E5A-50E98EF8D878}" dt="2025-09-07T18:45:29.076" v="87" actId="20577"/>
          <ac:spMkLst>
            <pc:docMk/>
            <pc:sldMk cId="3873080226" sldId="289"/>
            <ac:spMk id="2" creationId="{F0D94E2B-1ED8-70E2-379A-E181E06EB1C4}"/>
          </ac:spMkLst>
        </pc:spChg>
        <pc:spChg chg="mod">
          <ac:chgData name="J Barnett (Victoria Primary School)" userId="S::barnettj51@hwbcymru.net::7d40168f-df45-4a4e-8162-38b955d924d6" providerId="AD" clId="Web-{F4D39308-A8E9-F350-0E5A-50E98EF8D878}" dt="2025-09-07T18:45:51.170" v="92" actId="20577"/>
          <ac:spMkLst>
            <pc:docMk/>
            <pc:sldMk cId="3873080226" sldId="289"/>
            <ac:spMk id="3" creationId="{9F7C655F-F48B-6B45-DB97-6169B2E90913}"/>
          </ac:spMkLst>
        </pc:spChg>
      </pc:sldChg>
    </pc:docChg>
  </pc:docChgLst>
  <pc:docChgLst>
    <pc:chgData name="J Barnett (Victoria Primary School)" userId="S::barnettj51@hwbcymru.net::7d40168f-df45-4a4e-8162-38b955d924d6" providerId="AD" clId="Web-{139A6116-4318-6614-9955-DD6770C75C4C}"/>
    <pc:docChg chg="addSld modSld">
      <pc:chgData name="J Barnett (Victoria Primary School)" userId="S::barnettj51@hwbcymru.net::7d40168f-df45-4a4e-8162-38b955d924d6" providerId="AD" clId="Web-{139A6116-4318-6614-9955-DD6770C75C4C}" dt="2025-09-05T19:50:13.154" v="91" actId="20577"/>
      <pc:docMkLst>
        <pc:docMk/>
      </pc:docMkLst>
      <pc:sldChg chg="modSp">
        <pc:chgData name="J Barnett (Victoria Primary School)" userId="S::barnettj51@hwbcymru.net::7d40168f-df45-4a4e-8162-38b955d924d6" providerId="AD" clId="Web-{139A6116-4318-6614-9955-DD6770C75C4C}" dt="2025-09-05T19:39:05.211" v="4" actId="20577"/>
        <pc:sldMkLst>
          <pc:docMk/>
          <pc:sldMk cId="0" sldId="267"/>
        </pc:sldMkLst>
        <pc:spChg chg="mod">
          <ac:chgData name="J Barnett (Victoria Primary School)" userId="S::barnettj51@hwbcymru.net::7d40168f-df45-4a4e-8162-38b955d924d6" providerId="AD" clId="Web-{139A6116-4318-6614-9955-DD6770C75C4C}" dt="2025-09-05T19:39:05.211" v="4" actId="20577"/>
          <ac:spMkLst>
            <pc:docMk/>
            <pc:sldMk cId="0" sldId="267"/>
            <ac:spMk id="11267" creationId="{F0E1D535-9CE0-4437-BD44-79BB26D02CCA}"/>
          </ac:spMkLst>
        </pc:spChg>
      </pc:sldChg>
      <pc:sldChg chg="addSp delSp modSp new">
        <pc:chgData name="J Barnett (Victoria Primary School)" userId="S::barnettj51@hwbcymru.net::7d40168f-df45-4a4e-8162-38b955d924d6" providerId="AD" clId="Web-{139A6116-4318-6614-9955-DD6770C75C4C}" dt="2025-09-05T19:50:13.154" v="91" actId="20577"/>
        <pc:sldMkLst>
          <pc:docMk/>
          <pc:sldMk cId="4245352979" sldId="286"/>
        </pc:sldMkLst>
        <pc:spChg chg="mod">
          <ac:chgData name="J Barnett (Victoria Primary School)" userId="S::barnettj51@hwbcymru.net::7d40168f-df45-4a4e-8162-38b955d924d6" providerId="AD" clId="Web-{139A6116-4318-6614-9955-DD6770C75C4C}" dt="2025-09-05T19:42:47.761" v="13" actId="20577"/>
          <ac:spMkLst>
            <pc:docMk/>
            <pc:sldMk cId="4245352979" sldId="286"/>
            <ac:spMk id="2" creationId="{C9D54E94-628D-CFDE-75DE-8CF68A43ED47}"/>
          </ac:spMkLst>
        </pc:spChg>
        <pc:spChg chg="add mod">
          <ac:chgData name="J Barnett (Victoria Primary School)" userId="S::barnettj51@hwbcymru.net::7d40168f-df45-4a4e-8162-38b955d924d6" providerId="AD" clId="Web-{139A6116-4318-6614-9955-DD6770C75C4C}" dt="2025-09-05T19:50:13.154" v="91" actId="20577"/>
          <ac:spMkLst>
            <pc:docMk/>
            <pc:sldMk cId="4245352979" sldId="286"/>
            <ac:spMk id="5" creationId="{2B3852C7-CB26-C29F-8AA1-A589061CC672}"/>
          </ac:spMkLst>
        </pc:spChg>
        <pc:picChg chg="add mod">
          <ac:chgData name="J Barnett (Victoria Primary School)" userId="S::barnettj51@hwbcymru.net::7d40168f-df45-4a4e-8162-38b955d924d6" providerId="AD" clId="Web-{139A6116-4318-6614-9955-DD6770C75C4C}" dt="2025-09-05T19:44:46.870" v="16" actId="1076"/>
          <ac:picMkLst>
            <pc:docMk/>
            <pc:sldMk cId="4245352979" sldId="286"/>
            <ac:picMk id="3" creationId="{6AAF2C3F-A409-2A4B-D8A4-B408005A256F}"/>
          </ac:picMkLst>
        </pc:picChg>
      </pc:sldChg>
    </pc:docChg>
  </pc:docChgLst>
  <pc:docChgLst>
    <pc:chgData name="J Barnett (Victoria Primary School)" userId="S::barnettj51@hwbcymru.net::7d40168f-df45-4a4e-8162-38b955d924d6" providerId="AD" clId="Web-{FDDD4A3A-C049-C0DA-FE3C-C54900E89DF5}"/>
    <pc:docChg chg="addSld modSld">
      <pc:chgData name="J Barnett (Victoria Primary School)" userId="S::barnettj51@hwbcymru.net::7d40168f-df45-4a4e-8162-38b955d924d6" providerId="AD" clId="Web-{FDDD4A3A-C049-C0DA-FE3C-C54900E89DF5}" dt="2025-09-07T15:05:17.360" v="495" actId="20577"/>
      <pc:docMkLst>
        <pc:docMk/>
      </pc:docMkLst>
      <pc:sldChg chg="addSp delSp modSp mod setBg">
        <pc:chgData name="J Barnett (Victoria Primary School)" userId="S::barnettj51@hwbcymru.net::7d40168f-df45-4a4e-8162-38b955d924d6" providerId="AD" clId="Web-{FDDD4A3A-C049-C0DA-FE3C-C54900E89DF5}" dt="2025-09-07T13:44:32.391" v="21"/>
        <pc:sldMkLst>
          <pc:docMk/>
          <pc:sldMk cId="0" sldId="256"/>
        </pc:sldMkLst>
        <pc:spChg chg="mod">
          <ac:chgData name="J Barnett (Victoria Primary School)" userId="S::barnettj51@hwbcymru.net::7d40168f-df45-4a4e-8162-38b955d924d6" providerId="AD" clId="Web-{FDDD4A3A-C049-C0DA-FE3C-C54900E89DF5}" dt="2025-09-07T13:44:32.391" v="21"/>
          <ac:spMkLst>
            <pc:docMk/>
            <pc:sldMk cId="0" sldId="256"/>
            <ac:spMk id="3074" creationId="{584B8B8C-B064-4B6D-ABBF-3C141C9BFAB2}"/>
          </ac:spMkLst>
        </pc:spChg>
        <pc:spChg chg="del">
          <ac:chgData name="J Barnett (Victoria Primary School)" userId="S::barnettj51@hwbcymru.net::7d40168f-df45-4a4e-8162-38b955d924d6" providerId="AD" clId="Web-{FDDD4A3A-C049-C0DA-FE3C-C54900E89DF5}" dt="2025-09-07T13:44:32.391" v="21"/>
          <ac:spMkLst>
            <pc:docMk/>
            <pc:sldMk cId="0" sldId="256"/>
            <ac:spMk id="3080" creationId="{F575A102-D95D-4D6E-8F1B-49EED0AEC65C}"/>
          </ac:spMkLst>
        </pc:spChg>
        <pc:spChg chg="del">
          <ac:chgData name="J Barnett (Victoria Primary School)" userId="S::barnettj51@hwbcymru.net::7d40168f-df45-4a4e-8162-38b955d924d6" providerId="AD" clId="Web-{FDDD4A3A-C049-C0DA-FE3C-C54900E89DF5}" dt="2025-09-07T13:44:32.391" v="21"/>
          <ac:spMkLst>
            <pc:docMk/>
            <pc:sldMk cId="0" sldId="256"/>
            <ac:spMk id="3082" creationId="{158B3569-73B2-4D05-8E95-886A6EE17F1F}"/>
          </ac:spMkLst>
        </pc:spChg>
        <pc:spChg chg="add">
          <ac:chgData name="J Barnett (Victoria Primary School)" userId="S::barnettj51@hwbcymru.net::7d40168f-df45-4a4e-8162-38b955d924d6" providerId="AD" clId="Web-{FDDD4A3A-C049-C0DA-FE3C-C54900E89DF5}" dt="2025-09-07T13:44:32.391" v="21"/>
          <ac:spMkLst>
            <pc:docMk/>
            <pc:sldMk cId="0" sldId="256"/>
            <ac:spMk id="3094" creationId="{5BF4DF2C-F028-4921-9C23-41303F650A62}"/>
          </ac:spMkLst>
        </pc:spChg>
        <pc:spChg chg="add">
          <ac:chgData name="J Barnett (Victoria Primary School)" userId="S::barnettj51@hwbcymru.net::7d40168f-df45-4a4e-8162-38b955d924d6" providerId="AD" clId="Web-{FDDD4A3A-C049-C0DA-FE3C-C54900E89DF5}" dt="2025-09-07T13:44:32.391" v="21"/>
          <ac:spMkLst>
            <pc:docMk/>
            <pc:sldMk cId="0" sldId="256"/>
            <ac:spMk id="3096" creationId="{158B3569-73B2-4D05-8E95-886A6EE17F1F}"/>
          </ac:spMkLst>
        </pc:spChg>
        <pc:grpChg chg="del">
          <ac:chgData name="J Barnett (Victoria Primary School)" userId="S::barnettj51@hwbcymru.net::7d40168f-df45-4a4e-8162-38b955d924d6" providerId="AD" clId="Web-{FDDD4A3A-C049-C0DA-FE3C-C54900E89DF5}" dt="2025-09-07T13:44:32.391" v="21"/>
          <ac:grpSpMkLst>
            <pc:docMk/>
            <pc:sldMk cId="0" sldId="256"/>
            <ac:grpSpMk id="3084" creationId="{CF0FFF1F-79B6-4A13-A464-070CD6F896AF}"/>
          </ac:grpSpMkLst>
        </pc:grpChg>
        <pc:grpChg chg="add">
          <ac:chgData name="J Barnett (Victoria Primary School)" userId="S::barnettj51@hwbcymru.net::7d40168f-df45-4a4e-8162-38b955d924d6" providerId="AD" clId="Web-{FDDD4A3A-C049-C0DA-FE3C-C54900E89DF5}" dt="2025-09-07T13:44:32.391" v="21"/>
          <ac:grpSpMkLst>
            <pc:docMk/>
            <pc:sldMk cId="0" sldId="256"/>
            <ac:grpSpMk id="3100" creationId="{892B7B61-D701-474B-AE8F-EA238B550A78}"/>
          </ac:grpSpMkLst>
        </pc:grpChg>
        <pc:picChg chg="mod">
          <ac:chgData name="J Barnett (Victoria Primary School)" userId="S::barnettj51@hwbcymru.net::7d40168f-df45-4a4e-8162-38b955d924d6" providerId="AD" clId="Web-{FDDD4A3A-C049-C0DA-FE3C-C54900E89DF5}" dt="2025-09-07T13:44:32.391" v="21"/>
          <ac:picMkLst>
            <pc:docMk/>
            <pc:sldMk cId="0" sldId="256"/>
            <ac:picMk id="3075" creationId="{E950FF8C-3689-4A87-BD9F-91AAC1247BEA}"/>
          </ac:picMkLst>
        </pc:picChg>
        <pc:cxnChg chg="del">
          <ac:chgData name="J Barnett (Victoria Primary School)" userId="S::barnettj51@hwbcymru.net::7d40168f-df45-4a4e-8162-38b955d924d6" providerId="AD" clId="Web-{FDDD4A3A-C049-C0DA-FE3C-C54900E89DF5}" dt="2025-09-07T13:44:32.391" v="21"/>
          <ac:cxnSpMkLst>
            <pc:docMk/>
            <pc:sldMk cId="0" sldId="256"/>
            <ac:cxnSpMk id="3089" creationId="{56020367-4FD5-4596-8E10-C5F095CD8DBF}"/>
          </ac:cxnSpMkLst>
        </pc:cxnChg>
        <pc:cxnChg chg="add">
          <ac:chgData name="J Barnett (Victoria Primary School)" userId="S::barnettj51@hwbcymru.net::7d40168f-df45-4a4e-8162-38b955d924d6" providerId="AD" clId="Web-{FDDD4A3A-C049-C0DA-FE3C-C54900E89DF5}" dt="2025-09-07T13:44:32.391" v="21"/>
          <ac:cxnSpMkLst>
            <pc:docMk/>
            <pc:sldMk cId="0" sldId="256"/>
            <ac:cxnSpMk id="3098" creationId="{56020367-4FD5-4596-8E10-C5F095CD8DBF}"/>
          </ac:cxnSpMkLst>
        </pc:cxnChg>
      </pc:sldChg>
      <pc:sldChg chg="addSp modSp mod setBg">
        <pc:chgData name="J Barnett (Victoria Primary School)" userId="S::barnettj51@hwbcymru.net::7d40168f-df45-4a4e-8162-38b955d924d6" providerId="AD" clId="Web-{FDDD4A3A-C049-C0DA-FE3C-C54900E89DF5}" dt="2025-09-07T14:28:29.031" v="331" actId="20577"/>
        <pc:sldMkLst>
          <pc:docMk/>
          <pc:sldMk cId="0" sldId="257"/>
        </pc:sldMkLst>
        <pc:spChg chg="mod">
          <ac:chgData name="J Barnett (Victoria Primary School)" userId="S::barnettj51@hwbcymru.net::7d40168f-df45-4a4e-8162-38b955d924d6" providerId="AD" clId="Web-{FDDD4A3A-C049-C0DA-FE3C-C54900E89DF5}" dt="2025-09-07T14:28:08.437" v="327" actId="1076"/>
          <ac:spMkLst>
            <pc:docMk/>
            <pc:sldMk cId="0" sldId="257"/>
            <ac:spMk id="4098" creationId="{89853AB8-904C-4923-B599-AEF37F55062A}"/>
          </ac:spMkLst>
        </pc:spChg>
        <pc:spChg chg="mod ord">
          <ac:chgData name="J Barnett (Victoria Primary School)" userId="S::barnettj51@hwbcymru.net::7d40168f-df45-4a4e-8162-38b955d924d6" providerId="AD" clId="Web-{FDDD4A3A-C049-C0DA-FE3C-C54900E89DF5}" dt="2025-09-07T14:28:29.031" v="331" actId="20577"/>
          <ac:spMkLst>
            <pc:docMk/>
            <pc:sldMk cId="0" sldId="257"/>
            <ac:spMk id="4099" creationId="{9C46D341-192D-4E4C-B5FC-BDA310F14ABD}"/>
          </ac:spMkLst>
        </pc:spChg>
        <pc:grpChg chg="add">
          <ac:chgData name="J Barnett (Victoria Primary School)" userId="S::barnettj51@hwbcymru.net::7d40168f-df45-4a4e-8162-38b955d924d6" providerId="AD" clId="Web-{FDDD4A3A-C049-C0DA-FE3C-C54900E89DF5}" dt="2025-09-07T13:45:08.424" v="22"/>
          <ac:grpSpMkLst>
            <pc:docMk/>
            <pc:sldMk cId="0" sldId="257"/>
            <ac:grpSpMk id="4104" creationId="{114ED94A-C85D-4CD3-4205-438D21CE6B38}"/>
          </ac:grpSpMkLst>
        </pc:grpChg>
        <pc:picChg chg="mod">
          <ac:chgData name="J Barnett (Victoria Primary School)" userId="S::barnettj51@hwbcymru.net::7d40168f-df45-4a4e-8162-38b955d924d6" providerId="AD" clId="Web-{FDDD4A3A-C049-C0DA-FE3C-C54900E89DF5}" dt="2025-09-07T13:45:08.424" v="22"/>
          <ac:picMkLst>
            <pc:docMk/>
            <pc:sldMk cId="0" sldId="257"/>
            <ac:picMk id="1026" creationId="{1753BFC5-99F2-6E36-66FE-B95862DADB9B}"/>
          </ac:picMkLst>
        </pc:picChg>
      </pc:sldChg>
      <pc:sldChg chg="addSp delSp modSp mod setBg">
        <pc:chgData name="J Barnett (Victoria Primary School)" userId="S::barnettj51@hwbcymru.net::7d40168f-df45-4a4e-8162-38b955d924d6" providerId="AD" clId="Web-{FDDD4A3A-C049-C0DA-FE3C-C54900E89DF5}" dt="2025-09-07T14:51:51.808" v="438" actId="14100"/>
        <pc:sldMkLst>
          <pc:docMk/>
          <pc:sldMk cId="0" sldId="258"/>
        </pc:sldMkLst>
        <pc:spChg chg="add del mod">
          <ac:chgData name="J Barnett (Victoria Primary School)" userId="S::barnettj51@hwbcymru.net::7d40168f-df45-4a4e-8162-38b955d924d6" providerId="AD" clId="Web-{FDDD4A3A-C049-C0DA-FE3C-C54900E89DF5}" dt="2025-09-07T14:50:05.628" v="429"/>
          <ac:spMkLst>
            <pc:docMk/>
            <pc:sldMk cId="0" sldId="258"/>
            <ac:spMk id="2" creationId="{C9C8C73D-7284-ACFC-E4B0-613A2E51FDC6}"/>
          </ac:spMkLst>
        </pc:spChg>
        <pc:spChg chg="mod ord">
          <ac:chgData name="J Barnett (Victoria Primary School)" userId="S::barnettj51@hwbcymru.net::7d40168f-df45-4a4e-8162-38b955d924d6" providerId="AD" clId="Web-{FDDD4A3A-C049-C0DA-FE3C-C54900E89DF5}" dt="2025-09-07T14:51:51.808" v="438" actId="14100"/>
          <ac:spMkLst>
            <pc:docMk/>
            <pc:sldMk cId="0" sldId="258"/>
            <ac:spMk id="14339" creationId="{8B7D6423-6CC7-45B5-8D13-69BD4D9ADAFB}"/>
          </ac:spMkLst>
        </pc:spChg>
        <pc:spChg chg="mod">
          <ac:chgData name="J Barnett (Victoria Primary School)" userId="S::barnettj51@hwbcymru.net::7d40168f-df45-4a4e-8162-38b955d924d6" providerId="AD" clId="Web-{FDDD4A3A-C049-C0DA-FE3C-C54900E89DF5}" dt="2025-09-07T14:51:11.602" v="432"/>
          <ac:spMkLst>
            <pc:docMk/>
            <pc:sldMk cId="0" sldId="258"/>
            <ac:spMk id="16386" creationId="{797863B5-7B9B-46C4-8017-F0B6028509BD}"/>
          </ac:spMkLst>
        </pc:spChg>
        <pc:spChg chg="add del">
          <ac:chgData name="J Barnett (Victoria Primary School)" userId="S::barnettj51@hwbcymru.net::7d40168f-df45-4a4e-8162-38b955d924d6" providerId="AD" clId="Web-{FDDD4A3A-C049-C0DA-FE3C-C54900E89DF5}" dt="2025-09-07T14:16:28.412" v="156"/>
          <ac:spMkLst>
            <pc:docMk/>
            <pc:sldMk cId="0" sldId="258"/>
            <ac:spMk id="16393" creationId="{8D1AA55E-40D5-461B-A5A8-4AE8AAB71B08}"/>
          </ac:spMkLst>
        </pc:spChg>
        <pc:spChg chg="add del">
          <ac:chgData name="J Barnett (Victoria Primary School)" userId="S::barnettj51@hwbcymru.net::7d40168f-df45-4a4e-8162-38b955d924d6" providerId="AD" clId="Web-{FDDD4A3A-C049-C0DA-FE3C-C54900E89DF5}" dt="2025-09-07T14:16:28.412" v="156"/>
          <ac:spMkLst>
            <pc:docMk/>
            <pc:sldMk cId="0" sldId="258"/>
            <ac:spMk id="16397" creationId="{6CB927A4-E432-4310-9CD5-E89FF5063179}"/>
          </ac:spMkLst>
        </pc:spChg>
        <pc:spChg chg="add del">
          <ac:chgData name="J Barnett (Victoria Primary School)" userId="S::barnettj51@hwbcymru.net::7d40168f-df45-4a4e-8162-38b955d924d6" providerId="AD" clId="Web-{FDDD4A3A-C049-C0DA-FE3C-C54900E89DF5}" dt="2025-09-07T14:16:28.412" v="156"/>
          <ac:spMkLst>
            <pc:docMk/>
            <pc:sldMk cId="0" sldId="258"/>
            <ac:spMk id="16399" creationId="{E3020543-B24B-4EC4-8FFC-8DD88EEA91A8}"/>
          </ac:spMkLst>
        </pc:spChg>
        <pc:spChg chg="add del">
          <ac:chgData name="J Barnett (Victoria Primary School)" userId="S::barnettj51@hwbcymru.net::7d40168f-df45-4a4e-8162-38b955d924d6" providerId="AD" clId="Web-{FDDD4A3A-C049-C0DA-FE3C-C54900E89DF5}" dt="2025-09-07T14:48:15.470" v="423"/>
          <ac:spMkLst>
            <pc:docMk/>
            <pc:sldMk cId="0" sldId="258"/>
            <ac:spMk id="16401" creationId="{59A309A7-1751-4ABE-A3C1-EEC40366AD89}"/>
          </ac:spMkLst>
        </pc:spChg>
        <pc:spChg chg="add del">
          <ac:chgData name="J Barnett (Victoria Primary School)" userId="S::barnettj51@hwbcymru.net::7d40168f-df45-4a4e-8162-38b955d924d6" providerId="AD" clId="Web-{FDDD4A3A-C049-C0DA-FE3C-C54900E89DF5}" dt="2025-09-07T14:48:15.470" v="423"/>
          <ac:spMkLst>
            <pc:docMk/>
            <pc:sldMk cId="0" sldId="258"/>
            <ac:spMk id="16402" creationId="{967D8EB6-EAE1-4F9C-B398-83321E287204}"/>
          </ac:spMkLst>
        </pc:spChg>
        <pc:spChg chg="add del">
          <ac:chgData name="J Barnett (Victoria Primary School)" userId="S::barnettj51@hwbcymru.net::7d40168f-df45-4a4e-8162-38b955d924d6" providerId="AD" clId="Web-{FDDD4A3A-C049-C0DA-FE3C-C54900E89DF5}" dt="2025-09-07T14:51:11.602" v="432"/>
          <ac:spMkLst>
            <pc:docMk/>
            <pc:sldMk cId="0" sldId="258"/>
            <ac:spMk id="16411" creationId="{6CB927A4-E432-4310-9CD5-E89FF5063179}"/>
          </ac:spMkLst>
        </pc:spChg>
        <pc:spChg chg="add del">
          <ac:chgData name="J Barnett (Victoria Primary School)" userId="S::barnettj51@hwbcymru.net::7d40168f-df45-4a4e-8162-38b955d924d6" providerId="AD" clId="Web-{FDDD4A3A-C049-C0DA-FE3C-C54900E89DF5}" dt="2025-09-07T14:51:11.602" v="432"/>
          <ac:spMkLst>
            <pc:docMk/>
            <pc:sldMk cId="0" sldId="258"/>
            <ac:spMk id="16412" creationId="{8D1AA55E-40D5-461B-A5A8-4AE8AAB71B08}"/>
          </ac:spMkLst>
        </pc:spChg>
        <pc:spChg chg="add del">
          <ac:chgData name="J Barnett (Victoria Primary School)" userId="S::barnettj51@hwbcymru.net::7d40168f-df45-4a4e-8162-38b955d924d6" providerId="AD" clId="Web-{FDDD4A3A-C049-C0DA-FE3C-C54900E89DF5}" dt="2025-09-07T14:51:11.602" v="432"/>
          <ac:spMkLst>
            <pc:docMk/>
            <pc:sldMk cId="0" sldId="258"/>
            <ac:spMk id="16413" creationId="{E3020543-B24B-4EC4-8FFC-8DD88EEA91A8}"/>
          </ac:spMkLst>
        </pc:spChg>
        <pc:spChg chg="add">
          <ac:chgData name="J Barnett (Victoria Primary School)" userId="S::barnettj51@hwbcymru.net::7d40168f-df45-4a4e-8162-38b955d924d6" providerId="AD" clId="Web-{FDDD4A3A-C049-C0DA-FE3C-C54900E89DF5}" dt="2025-09-07T14:51:11.602" v="432"/>
          <ac:spMkLst>
            <pc:docMk/>
            <pc:sldMk cId="0" sldId="258"/>
            <ac:spMk id="16418" creationId="{8D1AA55E-40D5-461B-A5A8-4AE8AAB71B08}"/>
          </ac:spMkLst>
        </pc:spChg>
        <pc:spChg chg="add">
          <ac:chgData name="J Barnett (Victoria Primary School)" userId="S::barnettj51@hwbcymru.net::7d40168f-df45-4a4e-8162-38b955d924d6" providerId="AD" clId="Web-{FDDD4A3A-C049-C0DA-FE3C-C54900E89DF5}" dt="2025-09-07T14:51:11.602" v="432"/>
          <ac:spMkLst>
            <pc:docMk/>
            <pc:sldMk cId="0" sldId="258"/>
            <ac:spMk id="16427" creationId="{2CA8D992-BB3F-47CD-BA18-71D54539202C}"/>
          </ac:spMkLst>
        </pc:spChg>
        <pc:grpChg chg="add del">
          <ac:chgData name="J Barnett (Victoria Primary School)" userId="S::barnettj51@hwbcymru.net::7d40168f-df45-4a4e-8162-38b955d924d6" providerId="AD" clId="Web-{FDDD4A3A-C049-C0DA-FE3C-C54900E89DF5}" dt="2025-09-07T14:48:15.470" v="422"/>
          <ac:grpSpMkLst>
            <pc:docMk/>
            <pc:sldMk cId="0" sldId="258"/>
            <ac:grpSpMk id="16407" creationId="{1FD67D68-9B83-C338-8342-3348D8F22347}"/>
          </ac:grpSpMkLst>
        </pc:grpChg>
        <pc:grpChg chg="add">
          <ac:chgData name="J Barnett (Victoria Primary School)" userId="S::barnettj51@hwbcymru.net::7d40168f-df45-4a4e-8162-38b955d924d6" providerId="AD" clId="Web-{FDDD4A3A-C049-C0DA-FE3C-C54900E89DF5}" dt="2025-09-07T14:51:11.602" v="432"/>
          <ac:grpSpMkLst>
            <pc:docMk/>
            <pc:sldMk cId="0" sldId="258"/>
            <ac:grpSpMk id="16422" creationId="{0FE0E4CA-04FD-4712-9979-0D4FACCA607F}"/>
          </ac:grpSpMkLst>
        </pc:grpChg>
        <pc:picChg chg="mod ord">
          <ac:chgData name="J Barnett (Victoria Primary School)" userId="S::barnettj51@hwbcymru.net::7d40168f-df45-4a4e-8162-38b955d924d6" providerId="AD" clId="Web-{FDDD4A3A-C049-C0DA-FE3C-C54900E89DF5}" dt="2025-09-07T14:51:11.602" v="432"/>
          <ac:picMkLst>
            <pc:docMk/>
            <pc:sldMk cId="0" sldId="258"/>
            <ac:picMk id="16388" creationId="{ADDF879E-D150-43AA-8541-5518CEF8E736}"/>
          </ac:picMkLst>
        </pc:picChg>
        <pc:cxnChg chg="add del">
          <ac:chgData name="J Barnett (Victoria Primary School)" userId="S::barnettj51@hwbcymru.net::7d40168f-df45-4a4e-8162-38b955d924d6" providerId="AD" clId="Web-{FDDD4A3A-C049-C0DA-FE3C-C54900E89DF5}" dt="2025-09-07T14:16:28.412" v="156"/>
          <ac:cxnSpMkLst>
            <pc:docMk/>
            <pc:sldMk cId="0" sldId="258"/>
            <ac:cxnSpMk id="16395" creationId="{7EB498BD-8089-4626-91EA-4978EBEF535E}"/>
          </ac:cxnSpMkLst>
        </pc:cxnChg>
        <pc:cxnChg chg="add del">
          <ac:chgData name="J Barnett (Victoria Primary School)" userId="S::barnettj51@hwbcymru.net::7d40168f-df45-4a4e-8162-38b955d924d6" providerId="AD" clId="Web-{FDDD4A3A-C049-C0DA-FE3C-C54900E89DF5}" dt="2025-09-07T14:51:11.602" v="432"/>
          <ac:cxnSpMkLst>
            <pc:docMk/>
            <pc:sldMk cId="0" sldId="258"/>
            <ac:cxnSpMk id="16409" creationId="{7EB498BD-8089-4626-91EA-4978EBEF535E}"/>
          </ac:cxnSpMkLst>
        </pc:cxnChg>
      </pc:sldChg>
      <pc:sldChg chg="addSp modSp mod setBg">
        <pc:chgData name="J Barnett (Victoria Primary School)" userId="S::barnettj51@hwbcymru.net::7d40168f-df45-4a4e-8162-38b955d924d6" providerId="AD" clId="Web-{FDDD4A3A-C049-C0DA-FE3C-C54900E89DF5}" dt="2025-09-07T14:14:57.596" v="154" actId="1076"/>
        <pc:sldMkLst>
          <pc:docMk/>
          <pc:sldMk cId="0" sldId="259"/>
        </pc:sldMkLst>
        <pc:spChg chg="mod">
          <ac:chgData name="J Barnett (Victoria Primary School)" userId="S::barnettj51@hwbcymru.net::7d40168f-df45-4a4e-8162-38b955d924d6" providerId="AD" clId="Web-{FDDD4A3A-C049-C0DA-FE3C-C54900E89DF5}" dt="2025-09-07T14:14:57.596" v="154" actId="1076"/>
          <ac:spMkLst>
            <pc:docMk/>
            <pc:sldMk cId="0" sldId="259"/>
            <ac:spMk id="13315" creationId="{2966E47E-1062-4CBC-ADB4-B74C39C3BA47}"/>
          </ac:spMkLst>
        </pc:spChg>
        <pc:spChg chg="mod">
          <ac:chgData name="J Barnett (Victoria Primary School)" userId="S::barnettj51@hwbcymru.net::7d40168f-df45-4a4e-8162-38b955d924d6" providerId="AD" clId="Web-{FDDD4A3A-C049-C0DA-FE3C-C54900E89DF5}" dt="2025-09-07T14:14:31.487" v="150"/>
          <ac:spMkLst>
            <pc:docMk/>
            <pc:sldMk cId="0" sldId="259"/>
            <ac:spMk id="15362" creationId="{CB7E9CD9-7F37-417A-BF69-24C2ABE8896A}"/>
          </ac:spMkLst>
        </pc:spChg>
        <pc:spChg chg="add">
          <ac:chgData name="J Barnett (Victoria Primary School)" userId="S::barnettj51@hwbcymru.net::7d40168f-df45-4a4e-8162-38b955d924d6" providerId="AD" clId="Web-{FDDD4A3A-C049-C0DA-FE3C-C54900E89DF5}" dt="2025-09-07T14:14:31.487" v="150"/>
          <ac:spMkLst>
            <pc:docMk/>
            <pc:sldMk cId="0" sldId="259"/>
            <ac:spMk id="15370" creationId="{6CC7D015-0DD8-420F-A568-AC4FEDC41251}"/>
          </ac:spMkLst>
        </pc:spChg>
        <pc:spChg chg="add">
          <ac:chgData name="J Barnett (Victoria Primary School)" userId="S::barnettj51@hwbcymru.net::7d40168f-df45-4a4e-8162-38b955d924d6" providerId="AD" clId="Web-{FDDD4A3A-C049-C0DA-FE3C-C54900E89DF5}" dt="2025-09-07T14:14:31.487" v="150"/>
          <ac:spMkLst>
            <pc:docMk/>
            <pc:sldMk cId="0" sldId="259"/>
            <ac:spMk id="15372" creationId="{DC595556-C814-4F1F-B0E5-71812F38A8CD}"/>
          </ac:spMkLst>
        </pc:spChg>
        <pc:picChg chg="mod ord">
          <ac:chgData name="J Barnett (Victoria Primary School)" userId="S::barnettj51@hwbcymru.net::7d40168f-df45-4a4e-8162-38b955d924d6" providerId="AD" clId="Web-{FDDD4A3A-C049-C0DA-FE3C-C54900E89DF5}" dt="2025-09-07T14:14:31.487" v="150"/>
          <ac:picMkLst>
            <pc:docMk/>
            <pc:sldMk cId="0" sldId="259"/>
            <ac:picMk id="15365" creationId="{21608D26-7069-4985-84EF-851940A6FF7E}"/>
          </ac:picMkLst>
        </pc:picChg>
      </pc:sldChg>
      <pc:sldChg chg="addSp modSp mod setBg">
        <pc:chgData name="J Barnett (Victoria Primary School)" userId="S::barnettj51@hwbcymru.net::7d40168f-df45-4a4e-8162-38b955d924d6" providerId="AD" clId="Web-{FDDD4A3A-C049-C0DA-FE3C-C54900E89DF5}" dt="2025-09-07T13:47:52.321" v="30" actId="20577"/>
        <pc:sldMkLst>
          <pc:docMk/>
          <pc:sldMk cId="0" sldId="262"/>
        </pc:sldMkLst>
        <pc:spChg chg="mod">
          <ac:chgData name="J Barnett (Victoria Primary School)" userId="S::barnettj51@hwbcymru.net::7d40168f-df45-4a4e-8162-38b955d924d6" providerId="AD" clId="Web-{FDDD4A3A-C049-C0DA-FE3C-C54900E89DF5}" dt="2025-09-07T13:46:48.882" v="23"/>
          <ac:spMkLst>
            <pc:docMk/>
            <pc:sldMk cId="0" sldId="262"/>
            <ac:spMk id="5122" creationId="{4F879192-746E-4CE5-BF83-19BF9A2F8910}"/>
          </ac:spMkLst>
        </pc:spChg>
        <pc:spChg chg="mod">
          <ac:chgData name="J Barnett (Victoria Primary School)" userId="S::barnettj51@hwbcymru.net::7d40168f-df45-4a4e-8162-38b955d924d6" providerId="AD" clId="Web-{FDDD4A3A-C049-C0DA-FE3C-C54900E89DF5}" dt="2025-09-07T13:47:52.321" v="30" actId="20577"/>
          <ac:spMkLst>
            <pc:docMk/>
            <pc:sldMk cId="0" sldId="262"/>
            <ac:spMk id="5123" creationId="{8FCA1B0C-B9CF-4B78-A7F3-8F51E74FC30A}"/>
          </ac:spMkLst>
        </pc:spChg>
        <pc:spChg chg="add">
          <ac:chgData name="J Barnett (Victoria Primary School)" userId="S::barnettj51@hwbcymru.net::7d40168f-df45-4a4e-8162-38b955d924d6" providerId="AD" clId="Web-{FDDD4A3A-C049-C0DA-FE3C-C54900E89DF5}" dt="2025-09-07T13:46:48.882" v="23"/>
          <ac:spMkLst>
            <pc:docMk/>
            <pc:sldMk cId="0" sldId="262"/>
            <ac:spMk id="5128" creationId="{45D37F4E-DDB4-456B-97E0-9937730A039F}"/>
          </ac:spMkLst>
        </pc:spChg>
        <pc:spChg chg="add">
          <ac:chgData name="J Barnett (Victoria Primary School)" userId="S::barnettj51@hwbcymru.net::7d40168f-df45-4a4e-8162-38b955d924d6" providerId="AD" clId="Web-{FDDD4A3A-C049-C0DA-FE3C-C54900E89DF5}" dt="2025-09-07T13:46:48.882" v="23"/>
          <ac:spMkLst>
            <pc:docMk/>
            <pc:sldMk cId="0" sldId="262"/>
            <ac:spMk id="5130" creationId="{B2DD41CD-8F47-4F56-AD12-4E2FF7696987}"/>
          </ac:spMkLst>
        </pc:spChg>
        <pc:picChg chg="mod">
          <ac:chgData name="J Barnett (Victoria Primary School)" userId="S::barnettj51@hwbcymru.net::7d40168f-df45-4a4e-8162-38b955d924d6" providerId="AD" clId="Web-{FDDD4A3A-C049-C0DA-FE3C-C54900E89DF5}" dt="2025-09-07T13:46:48.882" v="23"/>
          <ac:picMkLst>
            <pc:docMk/>
            <pc:sldMk cId="0" sldId="262"/>
            <ac:picMk id="2052" creationId="{AC8B2206-AE18-61CA-1DFF-8020487FCCD8}"/>
          </ac:picMkLst>
        </pc:picChg>
      </pc:sldChg>
      <pc:sldChg chg="addSp delSp modSp mod setBg">
        <pc:chgData name="J Barnett (Victoria Primary School)" userId="S::barnettj51@hwbcymru.net::7d40168f-df45-4a4e-8162-38b955d924d6" providerId="AD" clId="Web-{FDDD4A3A-C049-C0DA-FE3C-C54900E89DF5}" dt="2025-09-07T13:57:04.877" v="61" actId="14100"/>
        <pc:sldMkLst>
          <pc:docMk/>
          <pc:sldMk cId="0" sldId="264"/>
        </pc:sldMkLst>
        <pc:spChg chg="mod ord">
          <ac:chgData name="J Barnett (Victoria Primary School)" userId="S::barnettj51@hwbcymru.net::7d40168f-df45-4a4e-8162-38b955d924d6" providerId="AD" clId="Web-{FDDD4A3A-C049-C0DA-FE3C-C54900E89DF5}" dt="2025-09-07T13:57:04.877" v="61" actId="14100"/>
          <ac:spMkLst>
            <pc:docMk/>
            <pc:sldMk cId="0" sldId="264"/>
            <ac:spMk id="7171" creationId="{BB2166C5-FC3B-48DF-90B2-49006B6FA75A}"/>
          </ac:spMkLst>
        </pc:spChg>
        <pc:spChg chg="mod">
          <ac:chgData name="J Barnett (Victoria Primary School)" userId="S::barnettj51@hwbcymru.net::7d40168f-df45-4a4e-8162-38b955d924d6" providerId="AD" clId="Web-{FDDD4A3A-C049-C0DA-FE3C-C54900E89DF5}" dt="2025-09-07T13:56:54.299" v="59" actId="1076"/>
          <ac:spMkLst>
            <pc:docMk/>
            <pc:sldMk cId="0" sldId="264"/>
            <ac:spMk id="9218" creationId="{97E62627-4505-4D39-B1A1-947F0FC8D189}"/>
          </ac:spMkLst>
        </pc:spChg>
        <pc:spChg chg="add del">
          <ac:chgData name="J Barnett (Victoria Primary School)" userId="S::barnettj51@hwbcymru.net::7d40168f-df45-4a4e-8162-38b955d924d6" providerId="AD" clId="Web-{FDDD4A3A-C049-C0DA-FE3C-C54900E89DF5}" dt="2025-09-07T13:56:14.846" v="53"/>
          <ac:spMkLst>
            <pc:docMk/>
            <pc:sldMk cId="0" sldId="264"/>
            <ac:spMk id="9223" creationId="{45D37F4E-DDB4-456B-97E0-9937730A039F}"/>
          </ac:spMkLst>
        </pc:spChg>
        <pc:spChg chg="add del">
          <ac:chgData name="J Barnett (Victoria Primary School)" userId="S::barnettj51@hwbcymru.net::7d40168f-df45-4a4e-8162-38b955d924d6" providerId="AD" clId="Web-{FDDD4A3A-C049-C0DA-FE3C-C54900E89DF5}" dt="2025-09-07T13:56:14.846" v="53"/>
          <ac:spMkLst>
            <pc:docMk/>
            <pc:sldMk cId="0" sldId="264"/>
            <ac:spMk id="9225" creationId="{B2DD41CD-8F47-4F56-AD12-4E2FF7696987}"/>
          </ac:spMkLst>
        </pc:spChg>
        <pc:spChg chg="add del">
          <ac:chgData name="J Barnett (Victoria Primary School)" userId="S::barnettj51@hwbcymru.net::7d40168f-df45-4a4e-8162-38b955d924d6" providerId="AD" clId="Web-{FDDD4A3A-C049-C0DA-FE3C-C54900E89DF5}" dt="2025-09-07T13:56:31.908" v="55"/>
          <ac:spMkLst>
            <pc:docMk/>
            <pc:sldMk cId="0" sldId="264"/>
            <ac:spMk id="9227" creationId="{8590ADD5-9383-4D3D-9047-3DA2593CCB5D}"/>
          </ac:spMkLst>
        </pc:spChg>
        <pc:spChg chg="add del">
          <ac:chgData name="J Barnett (Victoria Primary School)" userId="S::barnettj51@hwbcymru.net::7d40168f-df45-4a4e-8162-38b955d924d6" providerId="AD" clId="Web-{FDDD4A3A-C049-C0DA-FE3C-C54900E89DF5}" dt="2025-09-07T13:56:31.908" v="55"/>
          <ac:spMkLst>
            <pc:docMk/>
            <pc:sldMk cId="0" sldId="264"/>
            <ac:spMk id="9228" creationId="{1CD81A2A-6ED4-4EF4-A14C-912D31E14800}"/>
          </ac:spMkLst>
        </pc:spChg>
        <pc:spChg chg="add del">
          <ac:chgData name="J Barnett (Victoria Primary School)" userId="S::barnettj51@hwbcymru.net::7d40168f-df45-4a4e-8162-38b955d924d6" providerId="AD" clId="Web-{FDDD4A3A-C049-C0DA-FE3C-C54900E89DF5}" dt="2025-09-07T13:56:31.908" v="55"/>
          <ac:spMkLst>
            <pc:docMk/>
            <pc:sldMk cId="0" sldId="264"/>
            <ac:spMk id="9229" creationId="{DABE3E45-88CF-45D8-8D40-C773324D93F6}"/>
          </ac:spMkLst>
        </pc:spChg>
        <pc:spChg chg="add del">
          <ac:chgData name="J Barnett (Victoria Primary School)" userId="S::barnettj51@hwbcymru.net::7d40168f-df45-4a4e-8162-38b955d924d6" providerId="AD" clId="Web-{FDDD4A3A-C049-C0DA-FE3C-C54900E89DF5}" dt="2025-09-07T13:56:31.908" v="55"/>
          <ac:spMkLst>
            <pc:docMk/>
            <pc:sldMk cId="0" sldId="264"/>
            <ac:spMk id="9230" creationId="{1661932C-CA15-4E17-B115-FAE7CBEE4789}"/>
          </ac:spMkLst>
        </pc:spChg>
        <pc:spChg chg="add del">
          <ac:chgData name="J Barnett (Victoria Primary School)" userId="S::barnettj51@hwbcymru.net::7d40168f-df45-4a4e-8162-38b955d924d6" providerId="AD" clId="Web-{FDDD4A3A-C049-C0DA-FE3C-C54900E89DF5}" dt="2025-09-07T13:56:31.908" v="55"/>
          <ac:spMkLst>
            <pc:docMk/>
            <pc:sldMk cId="0" sldId="264"/>
            <ac:spMk id="9233" creationId="{B91ECDA9-56DC-4270-8F33-01C5637B8CEB}"/>
          </ac:spMkLst>
        </pc:spChg>
        <pc:spChg chg="add del">
          <ac:chgData name="J Barnett (Victoria Primary School)" userId="S::barnettj51@hwbcymru.net::7d40168f-df45-4a4e-8162-38b955d924d6" providerId="AD" clId="Web-{FDDD4A3A-C049-C0DA-FE3C-C54900E89DF5}" dt="2025-09-07T13:56:31.908" v="55"/>
          <ac:spMkLst>
            <pc:docMk/>
            <pc:sldMk cId="0" sldId="264"/>
            <ac:spMk id="9235" creationId="{75F47824-961D-465D-84F9-EAE11BC6173B}"/>
          </ac:spMkLst>
        </pc:spChg>
        <pc:spChg chg="add del">
          <ac:chgData name="J Barnett (Victoria Primary School)" userId="S::barnettj51@hwbcymru.net::7d40168f-df45-4a4e-8162-38b955d924d6" providerId="AD" clId="Web-{FDDD4A3A-C049-C0DA-FE3C-C54900E89DF5}" dt="2025-09-07T13:56:31.908" v="55"/>
          <ac:spMkLst>
            <pc:docMk/>
            <pc:sldMk cId="0" sldId="264"/>
            <ac:spMk id="9237" creationId="{FEC9DA3E-C1D7-472D-B7C0-F71AE41FBA23}"/>
          </ac:spMkLst>
        </pc:spChg>
        <pc:spChg chg="add">
          <ac:chgData name="J Barnett (Victoria Primary School)" userId="S::barnettj51@hwbcymru.net::7d40168f-df45-4a4e-8162-38b955d924d6" providerId="AD" clId="Web-{FDDD4A3A-C049-C0DA-FE3C-C54900E89DF5}" dt="2025-09-07T13:56:31.924" v="56"/>
          <ac:spMkLst>
            <pc:docMk/>
            <pc:sldMk cId="0" sldId="264"/>
            <ac:spMk id="9239" creationId="{A2679492-7988-4050-9056-542444452411}"/>
          </ac:spMkLst>
        </pc:spChg>
        <pc:spChg chg="add">
          <ac:chgData name="J Barnett (Victoria Primary School)" userId="S::barnettj51@hwbcymru.net::7d40168f-df45-4a4e-8162-38b955d924d6" providerId="AD" clId="Web-{FDDD4A3A-C049-C0DA-FE3C-C54900E89DF5}" dt="2025-09-07T13:56:31.924" v="56"/>
          <ac:spMkLst>
            <pc:docMk/>
            <pc:sldMk cId="0" sldId="264"/>
            <ac:spMk id="9240" creationId="{B091B163-7D61-4891-ABCF-5C13D9C418D0}"/>
          </ac:spMkLst>
        </pc:spChg>
        <pc:picChg chg="mod">
          <ac:chgData name="J Barnett (Victoria Primary School)" userId="S::barnettj51@hwbcymru.net::7d40168f-df45-4a4e-8162-38b955d924d6" providerId="AD" clId="Web-{FDDD4A3A-C049-C0DA-FE3C-C54900E89DF5}" dt="2025-09-07T13:56:31.924" v="56"/>
          <ac:picMkLst>
            <pc:docMk/>
            <pc:sldMk cId="0" sldId="264"/>
            <ac:picMk id="4" creationId="{D32882E6-3193-938A-D70F-1430B2834278}"/>
          </ac:picMkLst>
        </pc:picChg>
        <pc:cxnChg chg="add">
          <ac:chgData name="J Barnett (Victoria Primary School)" userId="S::barnettj51@hwbcymru.net::7d40168f-df45-4a4e-8162-38b955d924d6" providerId="AD" clId="Web-{FDDD4A3A-C049-C0DA-FE3C-C54900E89DF5}" dt="2025-09-07T13:56:31.924" v="56"/>
          <ac:cxnSpMkLst>
            <pc:docMk/>
            <pc:sldMk cId="0" sldId="264"/>
            <ac:cxnSpMk id="9241" creationId="{C49DA8F6-BCC1-4447-B54C-57856834B94B}"/>
          </ac:cxnSpMkLst>
        </pc:cxnChg>
      </pc:sldChg>
      <pc:sldChg chg="addSp modSp mod setBg">
        <pc:chgData name="J Barnett (Victoria Primary School)" userId="S::barnettj51@hwbcymru.net::7d40168f-df45-4a4e-8162-38b955d924d6" providerId="AD" clId="Web-{FDDD4A3A-C049-C0DA-FE3C-C54900E89DF5}" dt="2025-09-07T14:07:57.544" v="126" actId="14100"/>
        <pc:sldMkLst>
          <pc:docMk/>
          <pc:sldMk cId="0" sldId="267"/>
        </pc:sldMkLst>
        <pc:spChg chg="mod">
          <ac:chgData name="J Barnett (Victoria Primary School)" userId="S::barnettj51@hwbcymru.net::7d40168f-df45-4a4e-8162-38b955d924d6" providerId="AD" clId="Web-{FDDD4A3A-C049-C0DA-FE3C-C54900E89DF5}" dt="2025-09-07T14:07:57.544" v="126" actId="14100"/>
          <ac:spMkLst>
            <pc:docMk/>
            <pc:sldMk cId="0" sldId="267"/>
            <ac:spMk id="11267" creationId="{F0E1D535-9CE0-4437-BD44-79BB26D02CCA}"/>
          </ac:spMkLst>
        </pc:spChg>
        <pc:spChg chg="mod">
          <ac:chgData name="J Barnett (Victoria Primary School)" userId="S::barnettj51@hwbcymru.net::7d40168f-df45-4a4e-8162-38b955d924d6" providerId="AD" clId="Web-{FDDD4A3A-C049-C0DA-FE3C-C54900E89DF5}" dt="2025-09-07T14:07:02.027" v="118"/>
          <ac:spMkLst>
            <pc:docMk/>
            <pc:sldMk cId="0" sldId="267"/>
            <ac:spMk id="12290" creationId="{6FFB8BF7-0E29-4D18-9EA5-128CD4D5DB24}"/>
          </ac:spMkLst>
        </pc:spChg>
        <pc:spChg chg="add">
          <ac:chgData name="J Barnett (Victoria Primary School)" userId="S::barnettj51@hwbcymru.net::7d40168f-df45-4a4e-8162-38b955d924d6" providerId="AD" clId="Web-{FDDD4A3A-C049-C0DA-FE3C-C54900E89DF5}" dt="2025-09-07T14:07:02.027" v="118"/>
          <ac:spMkLst>
            <pc:docMk/>
            <pc:sldMk cId="0" sldId="267"/>
            <ac:spMk id="12295" creationId="{327D73B4-9F5C-4A64-A179-51B9500CB8B5}"/>
          </ac:spMkLst>
        </pc:spChg>
        <pc:spChg chg="add">
          <ac:chgData name="J Barnett (Victoria Primary School)" userId="S::barnettj51@hwbcymru.net::7d40168f-df45-4a4e-8162-38b955d924d6" providerId="AD" clId="Web-{FDDD4A3A-C049-C0DA-FE3C-C54900E89DF5}" dt="2025-09-07T14:07:02.027" v="118"/>
          <ac:spMkLst>
            <pc:docMk/>
            <pc:sldMk cId="0" sldId="267"/>
            <ac:spMk id="12297" creationId="{C1F06963-6374-4B48-844F-071A9BAAAE02}"/>
          </ac:spMkLst>
        </pc:spChg>
        <pc:spChg chg="add">
          <ac:chgData name="J Barnett (Victoria Primary School)" userId="S::barnettj51@hwbcymru.net::7d40168f-df45-4a4e-8162-38b955d924d6" providerId="AD" clId="Web-{FDDD4A3A-C049-C0DA-FE3C-C54900E89DF5}" dt="2025-09-07T14:07:02.027" v="118"/>
          <ac:spMkLst>
            <pc:docMk/>
            <pc:sldMk cId="0" sldId="267"/>
            <ac:spMk id="12299" creationId="{6CB927A4-E432-4310-9CD5-E89FF5063179}"/>
          </ac:spMkLst>
        </pc:spChg>
        <pc:spChg chg="add">
          <ac:chgData name="J Barnett (Victoria Primary School)" userId="S::barnettj51@hwbcymru.net::7d40168f-df45-4a4e-8162-38b955d924d6" providerId="AD" clId="Web-{FDDD4A3A-C049-C0DA-FE3C-C54900E89DF5}" dt="2025-09-07T14:07:02.027" v="118"/>
          <ac:spMkLst>
            <pc:docMk/>
            <pc:sldMk cId="0" sldId="267"/>
            <ac:spMk id="12301" creationId="{1453BF6C-B012-48B7-B4E8-6D7AC7C27D02}"/>
          </ac:spMkLst>
        </pc:spChg>
        <pc:spChg chg="add">
          <ac:chgData name="J Barnett (Victoria Primary School)" userId="S::barnettj51@hwbcymru.net::7d40168f-df45-4a4e-8162-38b955d924d6" providerId="AD" clId="Web-{FDDD4A3A-C049-C0DA-FE3C-C54900E89DF5}" dt="2025-09-07T14:07:02.027" v="118"/>
          <ac:spMkLst>
            <pc:docMk/>
            <pc:sldMk cId="0" sldId="267"/>
            <ac:spMk id="12303" creationId="{E3020543-B24B-4EC4-8FFC-8DD88EEA91A8}"/>
          </ac:spMkLst>
        </pc:spChg>
        <pc:cxnChg chg="add">
          <ac:chgData name="J Barnett (Victoria Primary School)" userId="S::barnettj51@hwbcymru.net::7d40168f-df45-4a4e-8162-38b955d924d6" providerId="AD" clId="Web-{FDDD4A3A-C049-C0DA-FE3C-C54900E89DF5}" dt="2025-09-07T14:07:02.027" v="118"/>
          <ac:cxnSpMkLst>
            <pc:docMk/>
            <pc:sldMk cId="0" sldId="267"/>
            <ac:cxnSpMk id="12305" creationId="{C49DA8F6-BCC1-4447-B54C-57856834B94B}"/>
          </ac:cxnSpMkLst>
        </pc:cxnChg>
      </pc:sldChg>
      <pc:sldChg chg="addSp modSp mod setBg">
        <pc:chgData name="J Barnett (Victoria Primary School)" userId="S::barnettj51@hwbcymru.net::7d40168f-df45-4a4e-8162-38b955d924d6" providerId="AD" clId="Web-{FDDD4A3A-C049-C0DA-FE3C-C54900E89DF5}" dt="2025-09-07T13:58:55.754" v="74" actId="14100"/>
        <pc:sldMkLst>
          <pc:docMk/>
          <pc:sldMk cId="0" sldId="271"/>
        </pc:sldMkLst>
        <pc:spChg chg="mod">
          <ac:chgData name="J Barnett (Victoria Primary School)" userId="S::barnettj51@hwbcymru.net::7d40168f-df45-4a4e-8162-38b955d924d6" providerId="AD" clId="Web-{FDDD4A3A-C049-C0DA-FE3C-C54900E89DF5}" dt="2025-09-07T13:58:55.754" v="74" actId="14100"/>
          <ac:spMkLst>
            <pc:docMk/>
            <pc:sldMk cId="0" sldId="271"/>
            <ac:spMk id="9219" creationId="{BEB5D3F2-50E4-4564-956B-ABE1F659B213}"/>
          </ac:spMkLst>
        </pc:spChg>
        <pc:spChg chg="mod">
          <ac:chgData name="J Barnett (Victoria Primary School)" userId="S::barnettj51@hwbcymru.net::7d40168f-df45-4a4e-8162-38b955d924d6" providerId="AD" clId="Web-{FDDD4A3A-C049-C0DA-FE3C-C54900E89DF5}" dt="2025-09-07T13:57:56.612" v="63" actId="1076"/>
          <ac:spMkLst>
            <pc:docMk/>
            <pc:sldMk cId="0" sldId="271"/>
            <ac:spMk id="10242" creationId="{6AEF0FD9-AA76-4582-BB1A-7A04ECD06200}"/>
          </ac:spMkLst>
        </pc:spChg>
        <pc:spChg chg="add">
          <ac:chgData name="J Barnett (Victoria Primary School)" userId="S::barnettj51@hwbcymru.net::7d40168f-df45-4a4e-8162-38b955d924d6" providerId="AD" clId="Web-{FDDD4A3A-C049-C0DA-FE3C-C54900E89DF5}" dt="2025-09-07T13:57:47.347" v="62"/>
          <ac:spMkLst>
            <pc:docMk/>
            <pc:sldMk cId="0" sldId="271"/>
            <ac:spMk id="10249" creationId="{A2679492-7988-4050-9056-542444452411}"/>
          </ac:spMkLst>
        </pc:spChg>
        <pc:spChg chg="add">
          <ac:chgData name="J Barnett (Victoria Primary School)" userId="S::barnettj51@hwbcymru.net::7d40168f-df45-4a4e-8162-38b955d924d6" providerId="AD" clId="Web-{FDDD4A3A-C049-C0DA-FE3C-C54900E89DF5}" dt="2025-09-07T13:57:47.347" v="62"/>
          <ac:spMkLst>
            <pc:docMk/>
            <pc:sldMk cId="0" sldId="271"/>
            <ac:spMk id="10251" creationId="{B091B163-7D61-4891-ABCF-5C13D9C418D0}"/>
          </ac:spMkLst>
        </pc:spChg>
        <pc:picChg chg="add">
          <ac:chgData name="J Barnett (Victoria Primary School)" userId="S::barnettj51@hwbcymru.net::7d40168f-df45-4a4e-8162-38b955d924d6" providerId="AD" clId="Web-{FDDD4A3A-C049-C0DA-FE3C-C54900E89DF5}" dt="2025-09-07T13:57:47.347" v="62"/>
          <ac:picMkLst>
            <pc:docMk/>
            <pc:sldMk cId="0" sldId="271"/>
            <ac:picMk id="10246" creationId="{CC7F10FD-E524-D19F-AC28-94E3629D6B0E}"/>
          </ac:picMkLst>
        </pc:picChg>
        <pc:cxnChg chg="add">
          <ac:chgData name="J Barnett (Victoria Primary School)" userId="S::barnettj51@hwbcymru.net::7d40168f-df45-4a4e-8162-38b955d924d6" providerId="AD" clId="Web-{FDDD4A3A-C049-C0DA-FE3C-C54900E89DF5}" dt="2025-09-07T13:57:47.347" v="62"/>
          <ac:cxnSpMkLst>
            <pc:docMk/>
            <pc:sldMk cId="0" sldId="271"/>
            <ac:cxnSpMk id="10253" creationId="{C49DA8F6-BCC1-4447-B54C-57856834B94B}"/>
          </ac:cxnSpMkLst>
        </pc:cxnChg>
      </pc:sldChg>
      <pc:sldChg chg="addSp modSp mod setBg">
        <pc:chgData name="J Barnett (Victoria Primary School)" userId="S::barnettj51@hwbcymru.net::7d40168f-df45-4a4e-8162-38b955d924d6" providerId="AD" clId="Web-{FDDD4A3A-C049-C0DA-FE3C-C54900E89DF5}" dt="2025-09-07T14:12:23.813" v="135" actId="20577"/>
        <pc:sldMkLst>
          <pc:docMk/>
          <pc:sldMk cId="0" sldId="274"/>
        </pc:sldMkLst>
        <pc:spChg chg="mod">
          <ac:chgData name="J Barnett (Victoria Primary School)" userId="S::barnettj51@hwbcymru.net::7d40168f-df45-4a4e-8162-38b955d924d6" providerId="AD" clId="Web-{FDDD4A3A-C049-C0DA-FE3C-C54900E89DF5}" dt="2025-09-07T14:11:49.891" v="133"/>
          <ac:spMkLst>
            <pc:docMk/>
            <pc:sldMk cId="0" sldId="274"/>
            <ac:spMk id="14338" creationId="{5947518D-4A41-47D3-BE24-38DB38709059}"/>
          </ac:spMkLst>
        </pc:spChg>
        <pc:spChg chg="mod">
          <ac:chgData name="J Barnett (Victoria Primary School)" userId="S::barnettj51@hwbcymru.net::7d40168f-df45-4a4e-8162-38b955d924d6" providerId="AD" clId="Web-{FDDD4A3A-C049-C0DA-FE3C-C54900E89DF5}" dt="2025-09-07T14:12:23.813" v="135" actId="20577"/>
          <ac:spMkLst>
            <pc:docMk/>
            <pc:sldMk cId="0" sldId="274"/>
            <ac:spMk id="14340" creationId="{56CA4919-AD86-4D9F-A221-E84D5F4136E8}"/>
          </ac:spMkLst>
        </pc:spChg>
        <pc:spChg chg="add">
          <ac:chgData name="J Barnett (Victoria Primary School)" userId="S::barnettj51@hwbcymru.net::7d40168f-df45-4a4e-8162-38b955d924d6" providerId="AD" clId="Web-{FDDD4A3A-C049-C0DA-FE3C-C54900E89DF5}" dt="2025-09-07T14:11:49.891" v="133"/>
          <ac:spMkLst>
            <pc:docMk/>
            <pc:sldMk cId="0" sldId="274"/>
            <ac:spMk id="14345" creationId="{A2679492-7988-4050-9056-542444452411}"/>
          </ac:spMkLst>
        </pc:spChg>
        <pc:spChg chg="add">
          <ac:chgData name="J Barnett (Victoria Primary School)" userId="S::barnettj51@hwbcymru.net::7d40168f-df45-4a4e-8162-38b955d924d6" providerId="AD" clId="Web-{FDDD4A3A-C049-C0DA-FE3C-C54900E89DF5}" dt="2025-09-07T14:11:49.891" v="133"/>
          <ac:spMkLst>
            <pc:docMk/>
            <pc:sldMk cId="0" sldId="274"/>
            <ac:spMk id="14347" creationId="{B091B163-7D61-4891-ABCF-5C13D9C418D0}"/>
          </ac:spMkLst>
        </pc:spChg>
        <pc:picChg chg="mod">
          <ac:chgData name="J Barnett (Victoria Primary School)" userId="S::barnettj51@hwbcymru.net::7d40168f-df45-4a4e-8162-38b955d924d6" providerId="AD" clId="Web-{FDDD4A3A-C049-C0DA-FE3C-C54900E89DF5}" dt="2025-09-07T14:11:49.891" v="133"/>
          <ac:picMkLst>
            <pc:docMk/>
            <pc:sldMk cId="0" sldId="274"/>
            <ac:picMk id="14339" creationId="{A14DC223-B40E-4817-A675-6634D8D6B346}"/>
          </ac:picMkLst>
        </pc:picChg>
        <pc:cxnChg chg="add">
          <ac:chgData name="J Barnett (Victoria Primary School)" userId="S::barnettj51@hwbcymru.net::7d40168f-df45-4a4e-8162-38b955d924d6" providerId="AD" clId="Web-{FDDD4A3A-C049-C0DA-FE3C-C54900E89DF5}" dt="2025-09-07T14:11:49.891" v="133"/>
          <ac:cxnSpMkLst>
            <pc:docMk/>
            <pc:sldMk cId="0" sldId="274"/>
            <ac:cxnSpMk id="14349" creationId="{C49DA8F6-BCC1-4447-B54C-57856834B94B}"/>
          </ac:cxnSpMkLst>
        </pc:cxnChg>
      </pc:sldChg>
      <pc:sldChg chg="addSp delSp modSp mod setBg">
        <pc:chgData name="J Barnett (Victoria Primary School)" userId="S::barnettj51@hwbcymru.net::7d40168f-df45-4a4e-8162-38b955d924d6" providerId="AD" clId="Web-{FDDD4A3A-C049-C0DA-FE3C-C54900E89DF5}" dt="2025-09-07T14:03:08.051" v="92" actId="20577"/>
        <pc:sldMkLst>
          <pc:docMk/>
          <pc:sldMk cId="0" sldId="278"/>
        </pc:sldMkLst>
        <pc:spChg chg="mod">
          <ac:chgData name="J Barnett (Victoria Primary School)" userId="S::barnettj51@hwbcymru.net::7d40168f-df45-4a4e-8162-38b955d924d6" providerId="AD" clId="Web-{FDDD4A3A-C049-C0DA-FE3C-C54900E89DF5}" dt="2025-09-07T14:01:44.719" v="77"/>
          <ac:spMkLst>
            <pc:docMk/>
            <pc:sldMk cId="0" sldId="278"/>
            <ac:spMk id="11266" creationId="{9C78A2CE-C75D-48B6-A77B-83C42CF007B5}"/>
          </ac:spMkLst>
        </pc:spChg>
        <pc:spChg chg="mod">
          <ac:chgData name="J Barnett (Victoria Primary School)" userId="S::barnettj51@hwbcymru.net::7d40168f-df45-4a4e-8162-38b955d924d6" providerId="AD" clId="Web-{FDDD4A3A-C049-C0DA-FE3C-C54900E89DF5}" dt="2025-09-07T14:03:08.051" v="92" actId="20577"/>
          <ac:spMkLst>
            <pc:docMk/>
            <pc:sldMk cId="0" sldId="278"/>
            <ac:spMk id="11267" creationId="{79D1F076-B736-451E-BB99-687F895286F0}"/>
          </ac:spMkLst>
        </pc:spChg>
        <pc:spChg chg="add del">
          <ac:chgData name="J Barnett (Victoria Primary School)" userId="S::barnettj51@hwbcymru.net::7d40168f-df45-4a4e-8162-38b955d924d6" providerId="AD" clId="Web-{FDDD4A3A-C049-C0DA-FE3C-C54900E89DF5}" dt="2025-09-07T14:01:44.719" v="76"/>
          <ac:spMkLst>
            <pc:docMk/>
            <pc:sldMk cId="0" sldId="278"/>
            <ac:spMk id="11272" creationId="{D75A5B51-0925-4835-8511-A0DD17EAA97C}"/>
          </ac:spMkLst>
        </pc:spChg>
        <pc:spChg chg="add del">
          <ac:chgData name="J Barnett (Victoria Primary School)" userId="S::barnettj51@hwbcymru.net::7d40168f-df45-4a4e-8162-38b955d924d6" providerId="AD" clId="Web-{FDDD4A3A-C049-C0DA-FE3C-C54900E89DF5}" dt="2025-09-07T14:01:44.719" v="76"/>
          <ac:spMkLst>
            <pc:docMk/>
            <pc:sldMk cId="0" sldId="278"/>
            <ac:spMk id="11274" creationId="{5CDFD20D-8E4F-4E3A-AF87-93F23E0DBFB3}"/>
          </ac:spMkLst>
        </pc:spChg>
        <pc:spChg chg="add">
          <ac:chgData name="J Barnett (Victoria Primary School)" userId="S::barnettj51@hwbcymru.net::7d40168f-df45-4a4e-8162-38b955d924d6" providerId="AD" clId="Web-{FDDD4A3A-C049-C0DA-FE3C-C54900E89DF5}" dt="2025-09-07T14:01:44.719" v="77"/>
          <ac:spMkLst>
            <pc:docMk/>
            <pc:sldMk cId="0" sldId="278"/>
            <ac:spMk id="11276" creationId="{53B475F8-50AE-46A0-9943-B2B63183D50C}"/>
          </ac:spMkLst>
        </pc:spChg>
        <pc:spChg chg="add">
          <ac:chgData name="J Barnett (Victoria Primary School)" userId="S::barnettj51@hwbcymru.net::7d40168f-df45-4a4e-8162-38b955d924d6" providerId="AD" clId="Web-{FDDD4A3A-C049-C0DA-FE3C-C54900E89DF5}" dt="2025-09-07T14:01:44.719" v="77"/>
          <ac:spMkLst>
            <pc:docMk/>
            <pc:sldMk cId="0" sldId="278"/>
            <ac:spMk id="11277" creationId="{75F6FDB4-2351-48C2-A863-2364A02343C0}"/>
          </ac:spMkLst>
        </pc:spChg>
        <pc:picChg chg="mod">
          <ac:chgData name="J Barnett (Victoria Primary School)" userId="S::barnettj51@hwbcymru.net::7d40168f-df45-4a4e-8162-38b955d924d6" providerId="AD" clId="Web-{FDDD4A3A-C049-C0DA-FE3C-C54900E89DF5}" dt="2025-09-07T14:01:44.719" v="77"/>
          <ac:picMkLst>
            <pc:docMk/>
            <pc:sldMk cId="0" sldId="278"/>
            <ac:picMk id="4" creationId="{447431D7-7EC0-010A-FA9C-F6CF797FFBED}"/>
          </ac:picMkLst>
        </pc:picChg>
        <pc:picChg chg="mod ord">
          <ac:chgData name="J Barnett (Victoria Primary School)" userId="S::barnettj51@hwbcymru.net::7d40168f-df45-4a4e-8162-38b955d924d6" providerId="AD" clId="Web-{FDDD4A3A-C049-C0DA-FE3C-C54900E89DF5}" dt="2025-09-07T14:01:44.719" v="77"/>
          <ac:picMkLst>
            <pc:docMk/>
            <pc:sldMk cId="0" sldId="278"/>
            <ac:picMk id="6" creationId="{05430FBB-17DB-239C-52B0-9B09FF85C8F1}"/>
          </ac:picMkLst>
        </pc:picChg>
        <pc:picChg chg="mod">
          <ac:chgData name="J Barnett (Victoria Primary School)" userId="S::barnettj51@hwbcymru.net::7d40168f-df45-4a4e-8162-38b955d924d6" providerId="AD" clId="Web-{FDDD4A3A-C049-C0DA-FE3C-C54900E89DF5}" dt="2025-09-07T14:01:44.719" v="77"/>
          <ac:picMkLst>
            <pc:docMk/>
            <pc:sldMk cId="0" sldId="278"/>
            <ac:picMk id="8" creationId="{4DF74C99-1FF2-C262-61C9-407D00209476}"/>
          </ac:picMkLst>
        </pc:picChg>
      </pc:sldChg>
      <pc:sldChg chg="addSp modSp mod setBg">
        <pc:chgData name="J Barnett (Victoria Primary School)" userId="S::barnettj51@hwbcymru.net::7d40168f-df45-4a4e-8162-38b955d924d6" providerId="AD" clId="Web-{FDDD4A3A-C049-C0DA-FE3C-C54900E89DF5}" dt="2025-09-07T13:50:59.451" v="38" actId="1076"/>
        <pc:sldMkLst>
          <pc:docMk/>
          <pc:sldMk cId="0" sldId="279"/>
        </pc:sldMkLst>
        <pc:spChg chg="mod">
          <ac:chgData name="J Barnett (Victoria Primary School)" userId="S::barnettj51@hwbcymru.net::7d40168f-df45-4a4e-8162-38b955d924d6" providerId="AD" clId="Web-{FDDD4A3A-C049-C0DA-FE3C-C54900E89DF5}" dt="2025-09-07T13:50:51.982" v="36" actId="1076"/>
          <ac:spMkLst>
            <pc:docMk/>
            <pc:sldMk cId="0" sldId="279"/>
            <ac:spMk id="8194" creationId="{3FA92953-1BB5-4214-A7F1-00E0B945FD67}"/>
          </ac:spMkLst>
        </pc:spChg>
        <pc:spChg chg="add">
          <ac:chgData name="J Barnett (Victoria Primary School)" userId="S::barnettj51@hwbcymru.net::7d40168f-df45-4a4e-8162-38b955d924d6" providerId="AD" clId="Web-{FDDD4A3A-C049-C0DA-FE3C-C54900E89DF5}" dt="2025-09-07T13:50:27.309" v="32"/>
          <ac:spMkLst>
            <pc:docMk/>
            <pc:sldMk cId="0" sldId="279"/>
            <ac:spMk id="8200" creationId="{5BF4DF2C-F028-4921-9C23-41303F650A62}"/>
          </ac:spMkLst>
        </pc:spChg>
        <pc:spChg chg="add">
          <ac:chgData name="J Barnett (Victoria Primary School)" userId="S::barnettj51@hwbcymru.net::7d40168f-df45-4a4e-8162-38b955d924d6" providerId="AD" clId="Web-{FDDD4A3A-C049-C0DA-FE3C-C54900E89DF5}" dt="2025-09-07T13:50:27.309" v="32"/>
          <ac:spMkLst>
            <pc:docMk/>
            <pc:sldMk cId="0" sldId="279"/>
            <ac:spMk id="8202" creationId="{158B3569-73B2-4D05-8E95-886A6EE17F1F}"/>
          </ac:spMkLst>
        </pc:spChg>
        <pc:grpChg chg="add">
          <ac:chgData name="J Barnett (Victoria Primary School)" userId="S::barnettj51@hwbcymru.net::7d40168f-df45-4a4e-8162-38b955d924d6" providerId="AD" clId="Web-{FDDD4A3A-C049-C0DA-FE3C-C54900E89DF5}" dt="2025-09-07T13:50:27.309" v="32"/>
          <ac:grpSpMkLst>
            <pc:docMk/>
            <pc:sldMk cId="0" sldId="279"/>
            <ac:grpSpMk id="8206" creationId="{892B7B61-D701-474B-AE8F-EA238B550A78}"/>
          </ac:grpSpMkLst>
        </pc:grpChg>
        <pc:picChg chg="mod">
          <ac:chgData name="J Barnett (Victoria Primary School)" userId="S::barnettj51@hwbcymru.net::7d40168f-df45-4a4e-8162-38b955d924d6" providerId="AD" clId="Web-{FDDD4A3A-C049-C0DA-FE3C-C54900E89DF5}" dt="2025-09-07T13:50:59.451" v="38" actId="1076"/>
          <ac:picMkLst>
            <pc:docMk/>
            <pc:sldMk cId="0" sldId="279"/>
            <ac:picMk id="8195" creationId="{F2FF19C7-F754-42AC-84E2-B84F87F1E833}"/>
          </ac:picMkLst>
        </pc:picChg>
        <pc:cxnChg chg="add">
          <ac:chgData name="J Barnett (Victoria Primary School)" userId="S::barnettj51@hwbcymru.net::7d40168f-df45-4a4e-8162-38b955d924d6" providerId="AD" clId="Web-{FDDD4A3A-C049-C0DA-FE3C-C54900E89DF5}" dt="2025-09-07T13:50:27.309" v="32"/>
          <ac:cxnSpMkLst>
            <pc:docMk/>
            <pc:sldMk cId="0" sldId="279"/>
            <ac:cxnSpMk id="8204" creationId="{56020367-4FD5-4596-8E10-C5F095CD8DBF}"/>
          </ac:cxnSpMkLst>
        </pc:cxnChg>
      </pc:sldChg>
      <pc:sldChg chg="addSp delSp modSp mod setBg">
        <pc:chgData name="J Barnett (Victoria Primary School)" userId="S::barnettj51@hwbcymru.net::7d40168f-df45-4a4e-8162-38b955d924d6" providerId="AD" clId="Web-{FDDD4A3A-C049-C0DA-FE3C-C54900E89DF5}" dt="2025-09-07T13:52:58.265" v="43"/>
        <pc:sldMkLst>
          <pc:docMk/>
          <pc:sldMk cId="0" sldId="281"/>
        </pc:sldMkLst>
        <pc:spChg chg="add del">
          <ac:chgData name="J Barnett (Victoria Primary School)" userId="S::barnettj51@hwbcymru.net::7d40168f-df45-4a4e-8162-38b955d924d6" providerId="AD" clId="Web-{FDDD4A3A-C049-C0DA-FE3C-C54900E89DF5}" dt="2025-09-07T13:51:27.951" v="40"/>
          <ac:spMkLst>
            <pc:docMk/>
            <pc:sldMk cId="0" sldId="281"/>
            <ac:spMk id="7175" creationId="{AB8C311F-7253-4AED-9701-7FC0708C41C7}"/>
          </ac:spMkLst>
        </pc:spChg>
        <pc:spChg chg="add del">
          <ac:chgData name="J Barnett (Victoria Primary School)" userId="S::barnettj51@hwbcymru.net::7d40168f-df45-4a4e-8162-38b955d924d6" providerId="AD" clId="Web-{FDDD4A3A-C049-C0DA-FE3C-C54900E89DF5}" dt="2025-09-07T13:51:27.951" v="40"/>
          <ac:spMkLst>
            <pc:docMk/>
            <pc:sldMk cId="0" sldId="281"/>
            <ac:spMk id="7177" creationId="{E2384209-CB15-4CDF-9D31-C44FD9A3F20D}"/>
          </ac:spMkLst>
        </pc:spChg>
        <pc:spChg chg="add del">
          <ac:chgData name="J Barnett (Victoria Primary School)" userId="S::barnettj51@hwbcymru.net::7d40168f-df45-4a4e-8162-38b955d924d6" providerId="AD" clId="Web-{FDDD4A3A-C049-C0DA-FE3C-C54900E89DF5}" dt="2025-09-07T13:51:27.951" v="40"/>
          <ac:spMkLst>
            <pc:docMk/>
            <pc:sldMk cId="0" sldId="281"/>
            <ac:spMk id="7179" creationId="{2633B3B5-CC90-43F0-8714-D31D1F3F0209}"/>
          </ac:spMkLst>
        </pc:spChg>
        <pc:spChg chg="add del">
          <ac:chgData name="J Barnett (Victoria Primary School)" userId="S::barnettj51@hwbcymru.net::7d40168f-df45-4a4e-8162-38b955d924d6" providerId="AD" clId="Web-{FDDD4A3A-C049-C0DA-FE3C-C54900E89DF5}" dt="2025-09-07T13:51:27.951" v="40"/>
          <ac:spMkLst>
            <pc:docMk/>
            <pc:sldMk cId="0" sldId="281"/>
            <ac:spMk id="7181" creationId="{A8D57A06-A426-446D-B02C-A2DC6B62E45E}"/>
          </ac:spMkLst>
        </pc:spChg>
        <pc:spChg chg="add del">
          <ac:chgData name="J Barnett (Victoria Primary School)" userId="S::barnettj51@hwbcymru.net::7d40168f-df45-4a4e-8162-38b955d924d6" providerId="AD" clId="Web-{FDDD4A3A-C049-C0DA-FE3C-C54900E89DF5}" dt="2025-09-07T13:52:58.265" v="42"/>
          <ac:spMkLst>
            <pc:docMk/>
            <pc:sldMk cId="0" sldId="281"/>
            <ac:spMk id="7191" creationId="{C7D023E4-8DE1-436E-9847-ED6A4B4B04FD}"/>
          </ac:spMkLst>
        </pc:spChg>
        <pc:spChg chg="add del">
          <ac:chgData name="J Barnett (Victoria Primary School)" userId="S::barnettj51@hwbcymru.net::7d40168f-df45-4a4e-8162-38b955d924d6" providerId="AD" clId="Web-{FDDD4A3A-C049-C0DA-FE3C-C54900E89DF5}" dt="2025-09-07T13:52:58.265" v="42"/>
          <ac:spMkLst>
            <pc:docMk/>
            <pc:sldMk cId="0" sldId="281"/>
            <ac:spMk id="7192" creationId="{8B2B1708-8CE4-4A20-94F5-55118AE2CBD7}"/>
          </ac:spMkLst>
        </pc:spChg>
        <pc:grpChg chg="add del">
          <ac:chgData name="J Barnett (Victoria Primary School)" userId="S::barnettj51@hwbcymru.net::7d40168f-df45-4a4e-8162-38b955d924d6" providerId="AD" clId="Web-{FDDD4A3A-C049-C0DA-FE3C-C54900E89DF5}" dt="2025-09-07T13:52:58.265" v="42"/>
          <ac:grpSpMkLst>
            <pc:docMk/>
            <pc:sldMk cId="0" sldId="281"/>
            <ac:grpSpMk id="7183" creationId="{43F5E015-E085-4624-B431-B42414448684}"/>
          </ac:grpSpMkLst>
        </pc:grpChg>
        <pc:grpChg chg="add del">
          <ac:chgData name="J Barnett (Victoria Primary School)" userId="S::barnettj51@hwbcymru.net::7d40168f-df45-4a4e-8162-38b955d924d6" providerId="AD" clId="Web-{FDDD4A3A-C049-C0DA-FE3C-C54900E89DF5}" dt="2025-09-07T13:52:58.265" v="42"/>
          <ac:grpSpMkLst>
            <pc:docMk/>
            <pc:sldMk cId="0" sldId="281"/>
            <ac:grpSpMk id="7193" creationId="{EC2D6DD8-FAD6-401D-9DE6-71DD04C980F3}"/>
          </ac:grpSpMkLst>
        </pc:grpChg>
        <pc:grpChg chg="add">
          <ac:chgData name="J Barnett (Victoria Primary School)" userId="S::barnettj51@hwbcymru.net::7d40168f-df45-4a4e-8162-38b955d924d6" providerId="AD" clId="Web-{FDDD4A3A-C049-C0DA-FE3C-C54900E89DF5}" dt="2025-09-07T13:52:58.265" v="43"/>
          <ac:grpSpMkLst>
            <pc:docMk/>
            <pc:sldMk cId="0" sldId="281"/>
            <ac:grpSpMk id="7196" creationId="{26176824-7946-6969-3841-DD5C101DF42D}"/>
          </ac:grpSpMkLst>
        </pc:grpChg>
        <pc:picChg chg="mod">
          <ac:chgData name="J Barnett (Victoria Primary School)" userId="S::barnettj51@hwbcymru.net::7d40168f-df45-4a4e-8162-38b955d924d6" providerId="AD" clId="Web-{FDDD4A3A-C049-C0DA-FE3C-C54900E89DF5}" dt="2025-09-07T13:52:58.265" v="43"/>
          <ac:picMkLst>
            <pc:docMk/>
            <pc:sldMk cId="0" sldId="281"/>
            <ac:picMk id="7170" creationId="{20125EFB-F059-4B38-800F-620F8B116B53}"/>
          </ac:picMkLst>
        </pc:picChg>
      </pc:sldChg>
      <pc:sldChg chg="addSp modSp mod setBg">
        <pc:chgData name="J Barnett (Victoria Primary School)" userId="S::barnettj51@hwbcymru.net::7d40168f-df45-4a4e-8162-38b955d924d6" providerId="AD" clId="Web-{FDDD4A3A-C049-C0DA-FE3C-C54900E89DF5}" dt="2025-09-07T14:17:56.231" v="166"/>
        <pc:sldMkLst>
          <pc:docMk/>
          <pc:sldMk cId="0" sldId="282"/>
        </pc:sldMkLst>
        <pc:spChg chg="mod">
          <ac:chgData name="J Barnett (Victoria Primary School)" userId="S::barnettj51@hwbcymru.net::7d40168f-df45-4a4e-8162-38b955d924d6" providerId="AD" clId="Web-{FDDD4A3A-C049-C0DA-FE3C-C54900E89DF5}" dt="2025-09-07T14:17:56.231" v="166"/>
          <ac:spMkLst>
            <pc:docMk/>
            <pc:sldMk cId="0" sldId="282"/>
            <ac:spMk id="21506" creationId="{CCAABD80-7A30-4178-B6C7-5D594E2800A7}"/>
          </ac:spMkLst>
        </pc:spChg>
        <pc:spChg chg="mod ord">
          <ac:chgData name="J Barnett (Victoria Primary School)" userId="S::barnettj51@hwbcymru.net::7d40168f-df45-4a4e-8162-38b955d924d6" providerId="AD" clId="Web-{FDDD4A3A-C049-C0DA-FE3C-C54900E89DF5}" dt="2025-09-07T14:17:56.231" v="166"/>
          <ac:spMkLst>
            <pc:docMk/>
            <pc:sldMk cId="0" sldId="282"/>
            <ac:spMk id="21507" creationId="{A7437E6F-73DC-400B-82E7-1F80B502933E}"/>
          </ac:spMkLst>
        </pc:spChg>
        <pc:spChg chg="add">
          <ac:chgData name="J Barnett (Victoria Primary School)" userId="S::barnettj51@hwbcymru.net::7d40168f-df45-4a4e-8162-38b955d924d6" providerId="AD" clId="Web-{FDDD4A3A-C049-C0DA-FE3C-C54900E89DF5}" dt="2025-09-07T14:17:56.231" v="166"/>
          <ac:spMkLst>
            <pc:docMk/>
            <pc:sldMk cId="0" sldId="282"/>
            <ac:spMk id="21514" creationId="{5AC1364A-3E3D-4F0D-8776-78AF3A270DD6}"/>
          </ac:spMkLst>
        </pc:spChg>
        <pc:spChg chg="add">
          <ac:chgData name="J Barnett (Victoria Primary School)" userId="S::barnettj51@hwbcymru.net::7d40168f-df45-4a4e-8162-38b955d924d6" providerId="AD" clId="Web-{FDDD4A3A-C049-C0DA-FE3C-C54900E89DF5}" dt="2025-09-07T14:17:56.231" v="166"/>
          <ac:spMkLst>
            <pc:docMk/>
            <pc:sldMk cId="0" sldId="282"/>
            <ac:spMk id="21516" creationId="{3FCFB1DE-0B7E-48CC-BA90-B2AB0889F9D6}"/>
          </ac:spMkLst>
        </pc:spChg>
        <pc:picChg chg="mod">
          <ac:chgData name="J Barnett (Victoria Primary School)" userId="S::barnettj51@hwbcymru.net::7d40168f-df45-4a4e-8162-38b955d924d6" providerId="AD" clId="Web-{FDDD4A3A-C049-C0DA-FE3C-C54900E89DF5}" dt="2025-09-07T14:17:56.231" v="166"/>
          <ac:picMkLst>
            <pc:docMk/>
            <pc:sldMk cId="0" sldId="282"/>
            <ac:picMk id="21508" creationId="{41A36A35-ACA7-4095-889B-0CD0899FB158}"/>
          </ac:picMkLst>
        </pc:picChg>
        <pc:picChg chg="mod">
          <ac:chgData name="J Barnett (Victoria Primary School)" userId="S::barnettj51@hwbcymru.net::7d40168f-df45-4a4e-8162-38b955d924d6" providerId="AD" clId="Web-{FDDD4A3A-C049-C0DA-FE3C-C54900E89DF5}" dt="2025-09-07T14:17:56.231" v="166"/>
          <ac:picMkLst>
            <pc:docMk/>
            <pc:sldMk cId="0" sldId="282"/>
            <ac:picMk id="21509" creationId="{FDA6E721-7E4C-4020-82E1-0EFBBF958FA7}"/>
          </ac:picMkLst>
        </pc:picChg>
      </pc:sldChg>
      <pc:sldChg chg="addSp modSp mod setBg">
        <pc:chgData name="J Barnett (Victoria Primary School)" userId="S::barnettj51@hwbcymru.net::7d40168f-df45-4a4e-8162-38b955d924d6" providerId="AD" clId="Web-{FDDD4A3A-C049-C0DA-FE3C-C54900E89DF5}" dt="2025-09-07T14:18:15.357" v="167"/>
        <pc:sldMkLst>
          <pc:docMk/>
          <pc:sldMk cId="126577498" sldId="283"/>
        </pc:sldMkLst>
        <pc:spChg chg="mod">
          <ac:chgData name="J Barnett (Victoria Primary School)" userId="S::barnettj51@hwbcymru.net::7d40168f-df45-4a4e-8162-38b955d924d6" providerId="AD" clId="Web-{FDDD4A3A-C049-C0DA-FE3C-C54900E89DF5}" dt="2025-09-07T14:18:15.357" v="167"/>
          <ac:spMkLst>
            <pc:docMk/>
            <pc:sldMk cId="126577498" sldId="283"/>
            <ac:spMk id="2" creationId="{DC7A5ED0-E957-79E5-D5BB-B158E0F26962}"/>
          </ac:spMkLst>
        </pc:spChg>
        <pc:spChg chg="add">
          <ac:chgData name="J Barnett (Victoria Primary School)" userId="S::barnettj51@hwbcymru.net::7d40168f-df45-4a4e-8162-38b955d924d6" providerId="AD" clId="Web-{FDDD4A3A-C049-C0DA-FE3C-C54900E89DF5}" dt="2025-09-07T14:18:15.357" v="167"/>
          <ac:spMkLst>
            <pc:docMk/>
            <pc:sldMk cId="126577498" sldId="283"/>
            <ac:spMk id="7" creationId="{EFA9B6C6-A247-48A8-9A1C-1E36FA9456B5}"/>
          </ac:spMkLst>
        </pc:spChg>
        <pc:spChg chg="add">
          <ac:chgData name="J Barnett (Victoria Primary School)" userId="S::barnettj51@hwbcymru.net::7d40168f-df45-4a4e-8162-38b955d924d6" providerId="AD" clId="Web-{FDDD4A3A-C049-C0DA-FE3C-C54900E89DF5}" dt="2025-09-07T14:18:15.357" v="167"/>
          <ac:spMkLst>
            <pc:docMk/>
            <pc:sldMk cId="126577498" sldId="283"/>
            <ac:spMk id="9" creationId="{C5CB530E-515E-412C-9DF1-5F8FFBD6F383}"/>
          </ac:spMkLst>
        </pc:spChg>
        <pc:spChg chg="add">
          <ac:chgData name="J Barnett (Victoria Primary School)" userId="S::barnettj51@hwbcymru.net::7d40168f-df45-4a4e-8162-38b955d924d6" providerId="AD" clId="Web-{FDDD4A3A-C049-C0DA-FE3C-C54900E89DF5}" dt="2025-09-07T14:18:15.357" v="167"/>
          <ac:spMkLst>
            <pc:docMk/>
            <pc:sldMk cId="126577498" sldId="283"/>
            <ac:spMk id="11" creationId="{712D4376-A578-4FF1-94FC-245E7A6A489F}"/>
          </ac:spMkLst>
        </pc:spChg>
        <pc:spChg chg="add">
          <ac:chgData name="J Barnett (Victoria Primary School)" userId="S::barnettj51@hwbcymru.net::7d40168f-df45-4a4e-8162-38b955d924d6" providerId="AD" clId="Web-{FDDD4A3A-C049-C0DA-FE3C-C54900E89DF5}" dt="2025-09-07T14:18:15.357" v="167"/>
          <ac:spMkLst>
            <pc:docMk/>
            <pc:sldMk cId="126577498" sldId="283"/>
            <ac:spMk id="13" creationId="{AEA7509D-F04F-40CB-A0B3-EEF16499CC9F}"/>
          </ac:spMkLst>
        </pc:spChg>
        <pc:cxnChg chg="add">
          <ac:chgData name="J Barnett (Victoria Primary School)" userId="S::barnettj51@hwbcymru.net::7d40168f-df45-4a4e-8162-38b955d924d6" providerId="AD" clId="Web-{FDDD4A3A-C049-C0DA-FE3C-C54900E89DF5}" dt="2025-09-07T14:18:15.357" v="167"/>
          <ac:cxnSpMkLst>
            <pc:docMk/>
            <pc:sldMk cId="126577498" sldId="283"/>
            <ac:cxnSpMk id="15" creationId="{56020367-4FD5-4596-8E10-C5F095CD8DBF}"/>
          </ac:cxnSpMkLst>
        </pc:cxnChg>
      </pc:sldChg>
      <pc:sldChg chg="addSp modSp mod setBg">
        <pc:chgData name="J Barnett (Victoria Primary School)" userId="S::barnettj51@hwbcymru.net::7d40168f-df45-4a4e-8162-38b955d924d6" providerId="AD" clId="Web-{FDDD4A3A-C049-C0DA-FE3C-C54900E89DF5}" dt="2025-09-07T14:10:02.593" v="132" actId="20577"/>
        <pc:sldMkLst>
          <pc:docMk/>
          <pc:sldMk cId="460668710" sldId="284"/>
        </pc:sldMkLst>
        <pc:spChg chg="mod">
          <ac:chgData name="J Barnett (Victoria Primary School)" userId="S::barnettj51@hwbcymru.net::7d40168f-df45-4a4e-8162-38b955d924d6" providerId="AD" clId="Web-{FDDD4A3A-C049-C0DA-FE3C-C54900E89DF5}" dt="2025-09-07T14:09:42.233" v="130"/>
          <ac:spMkLst>
            <pc:docMk/>
            <pc:sldMk cId="460668710" sldId="284"/>
            <ac:spMk id="2" creationId="{C6FF780F-3AEC-3EFC-E982-9425D04EF6EB}"/>
          </ac:spMkLst>
        </pc:spChg>
        <pc:spChg chg="mod">
          <ac:chgData name="J Barnett (Victoria Primary School)" userId="S::barnettj51@hwbcymru.net::7d40168f-df45-4a4e-8162-38b955d924d6" providerId="AD" clId="Web-{FDDD4A3A-C049-C0DA-FE3C-C54900E89DF5}" dt="2025-09-07T14:10:02.593" v="132" actId="20577"/>
          <ac:spMkLst>
            <pc:docMk/>
            <pc:sldMk cId="460668710" sldId="284"/>
            <ac:spMk id="5" creationId="{4EC5EEE8-8A42-95B5-8209-DE25D16B6ABE}"/>
          </ac:spMkLst>
        </pc:spChg>
        <pc:spChg chg="add">
          <ac:chgData name="J Barnett (Victoria Primary School)" userId="S::barnettj51@hwbcymru.net::7d40168f-df45-4a4e-8162-38b955d924d6" providerId="AD" clId="Web-{FDDD4A3A-C049-C0DA-FE3C-C54900E89DF5}" dt="2025-09-07T14:09:42.233" v="130"/>
          <ac:spMkLst>
            <pc:docMk/>
            <pc:sldMk cId="460668710" sldId="284"/>
            <ac:spMk id="10" creationId="{5AC1364A-3E3D-4F0D-8776-78AF3A270DD6}"/>
          </ac:spMkLst>
        </pc:spChg>
        <pc:spChg chg="add">
          <ac:chgData name="J Barnett (Victoria Primary School)" userId="S::barnettj51@hwbcymru.net::7d40168f-df45-4a4e-8162-38b955d924d6" providerId="AD" clId="Web-{FDDD4A3A-C049-C0DA-FE3C-C54900E89DF5}" dt="2025-09-07T14:09:42.233" v="130"/>
          <ac:spMkLst>
            <pc:docMk/>
            <pc:sldMk cId="460668710" sldId="284"/>
            <ac:spMk id="12" creationId="{3FCFB1DE-0B7E-48CC-BA90-B2AB0889F9D6}"/>
          </ac:spMkLst>
        </pc:spChg>
        <pc:picChg chg="mod">
          <ac:chgData name="J Barnett (Victoria Primary School)" userId="S::barnettj51@hwbcymru.net::7d40168f-df45-4a4e-8162-38b955d924d6" providerId="AD" clId="Web-{FDDD4A3A-C049-C0DA-FE3C-C54900E89DF5}" dt="2025-09-07T14:09:42.233" v="130"/>
          <ac:picMkLst>
            <pc:docMk/>
            <pc:sldMk cId="460668710" sldId="284"/>
            <ac:picMk id="3" creationId="{75292CDB-9DEB-99D3-3908-6ABA30E92C64}"/>
          </ac:picMkLst>
        </pc:picChg>
        <pc:picChg chg="mod">
          <ac:chgData name="J Barnett (Victoria Primary School)" userId="S::barnettj51@hwbcymru.net::7d40168f-df45-4a4e-8162-38b955d924d6" providerId="AD" clId="Web-{FDDD4A3A-C049-C0DA-FE3C-C54900E89DF5}" dt="2025-09-07T14:09:42.233" v="130"/>
          <ac:picMkLst>
            <pc:docMk/>
            <pc:sldMk cId="460668710" sldId="284"/>
            <ac:picMk id="4" creationId="{D26351F7-7517-F836-92FB-7C063EDA9F12}"/>
          </ac:picMkLst>
        </pc:picChg>
      </pc:sldChg>
      <pc:sldChg chg="addSp modSp mod setBg">
        <pc:chgData name="J Barnett (Victoria Primary School)" userId="S::barnettj51@hwbcymru.net::7d40168f-df45-4a4e-8162-38b955d924d6" providerId="AD" clId="Web-{FDDD4A3A-C049-C0DA-FE3C-C54900E89DF5}" dt="2025-09-07T13:54:56.173" v="51" actId="20577"/>
        <pc:sldMkLst>
          <pc:docMk/>
          <pc:sldMk cId="2972036069" sldId="285"/>
        </pc:sldMkLst>
        <pc:spChg chg="mod">
          <ac:chgData name="J Barnett (Victoria Primary School)" userId="S::barnettj51@hwbcymru.net::7d40168f-df45-4a4e-8162-38b955d924d6" providerId="AD" clId="Web-{FDDD4A3A-C049-C0DA-FE3C-C54900E89DF5}" dt="2025-09-07T13:54:56.173" v="51" actId="20577"/>
          <ac:spMkLst>
            <pc:docMk/>
            <pc:sldMk cId="2972036069" sldId="285"/>
            <ac:spMk id="2" creationId="{D01CE13B-616E-C45A-B93D-EC6D1CC5968B}"/>
          </ac:spMkLst>
        </pc:spChg>
        <pc:spChg chg="mod">
          <ac:chgData name="J Barnett (Victoria Primary School)" userId="S::barnettj51@hwbcymru.net::7d40168f-df45-4a4e-8162-38b955d924d6" providerId="AD" clId="Web-{FDDD4A3A-C049-C0DA-FE3C-C54900E89DF5}" dt="2025-09-07T13:54:41.563" v="50" actId="20577"/>
          <ac:spMkLst>
            <pc:docMk/>
            <pc:sldMk cId="2972036069" sldId="285"/>
            <ac:spMk id="8194" creationId="{3FA92953-1BB5-4214-A7F1-00E0B945FD67}"/>
          </ac:spMkLst>
        </pc:spChg>
        <pc:spChg chg="add">
          <ac:chgData name="J Barnett (Victoria Primary School)" userId="S::barnettj51@hwbcymru.net::7d40168f-df45-4a4e-8162-38b955d924d6" providerId="AD" clId="Web-{FDDD4A3A-C049-C0DA-FE3C-C54900E89DF5}" dt="2025-09-07T13:53:47.610" v="44"/>
          <ac:spMkLst>
            <pc:docMk/>
            <pc:sldMk cId="2972036069" sldId="285"/>
            <ac:spMk id="8199" creationId="{F575A102-D95D-4D6E-8F1B-49EED0AEC65C}"/>
          </ac:spMkLst>
        </pc:spChg>
        <pc:spChg chg="add">
          <ac:chgData name="J Barnett (Victoria Primary School)" userId="S::barnettj51@hwbcymru.net::7d40168f-df45-4a4e-8162-38b955d924d6" providerId="AD" clId="Web-{FDDD4A3A-C049-C0DA-FE3C-C54900E89DF5}" dt="2025-09-07T13:53:47.610" v="44"/>
          <ac:spMkLst>
            <pc:docMk/>
            <pc:sldMk cId="2972036069" sldId="285"/>
            <ac:spMk id="8201" creationId="{158B3569-73B2-4D05-8E95-886A6EE17F1F}"/>
          </ac:spMkLst>
        </pc:spChg>
        <pc:grpChg chg="add">
          <ac:chgData name="J Barnett (Victoria Primary School)" userId="S::barnettj51@hwbcymru.net::7d40168f-df45-4a4e-8162-38b955d924d6" providerId="AD" clId="Web-{FDDD4A3A-C049-C0DA-FE3C-C54900E89DF5}" dt="2025-09-07T13:53:47.610" v="44"/>
          <ac:grpSpMkLst>
            <pc:docMk/>
            <pc:sldMk cId="2972036069" sldId="285"/>
            <ac:grpSpMk id="8203" creationId="{CF0FFF1F-79B6-4A13-A464-070CD6F896AF}"/>
          </ac:grpSpMkLst>
        </pc:grpChg>
        <pc:graphicFrameChg chg="mod modGraphic">
          <ac:chgData name="J Barnett (Victoria Primary School)" userId="S::barnettj51@hwbcymru.net::7d40168f-df45-4a4e-8162-38b955d924d6" providerId="AD" clId="Web-{FDDD4A3A-C049-C0DA-FE3C-C54900E89DF5}" dt="2025-09-07T13:54:03.625" v="46"/>
          <ac:graphicFrameMkLst>
            <pc:docMk/>
            <pc:sldMk cId="2972036069" sldId="285"/>
            <ac:graphicFrameMk id="8" creationId="{848EF60C-1779-FCFB-BC3A-340FC4D76927}"/>
          </ac:graphicFrameMkLst>
        </pc:graphicFrameChg>
        <pc:cxnChg chg="add">
          <ac:chgData name="J Barnett (Victoria Primary School)" userId="S::barnettj51@hwbcymru.net::7d40168f-df45-4a4e-8162-38b955d924d6" providerId="AD" clId="Web-{FDDD4A3A-C049-C0DA-FE3C-C54900E89DF5}" dt="2025-09-07T13:53:47.610" v="44"/>
          <ac:cxnSpMkLst>
            <pc:docMk/>
            <pc:sldMk cId="2972036069" sldId="285"/>
            <ac:cxnSpMk id="8208" creationId="{56020367-4FD5-4596-8E10-C5F095CD8DBF}"/>
          </ac:cxnSpMkLst>
        </pc:cxnChg>
      </pc:sldChg>
      <pc:sldChg chg="addSp modSp mod setBg">
        <pc:chgData name="J Barnett (Victoria Primary School)" userId="S::barnettj51@hwbcymru.net::7d40168f-df45-4a4e-8162-38b955d924d6" providerId="AD" clId="Web-{FDDD4A3A-C049-C0DA-FE3C-C54900E89DF5}" dt="2025-09-07T15:05:17.360" v="495" actId="20577"/>
        <pc:sldMkLst>
          <pc:docMk/>
          <pc:sldMk cId="4245352979" sldId="286"/>
        </pc:sldMkLst>
        <pc:spChg chg="mod">
          <ac:chgData name="J Barnett (Victoria Primary School)" userId="S::barnettj51@hwbcymru.net::7d40168f-df45-4a4e-8162-38b955d924d6" providerId="AD" clId="Web-{FDDD4A3A-C049-C0DA-FE3C-C54900E89DF5}" dt="2025-09-07T15:00:38.544" v="447" actId="1076"/>
          <ac:spMkLst>
            <pc:docMk/>
            <pc:sldMk cId="4245352979" sldId="286"/>
            <ac:spMk id="2" creationId="{C9D54E94-628D-CFDE-75DE-8CF68A43ED47}"/>
          </ac:spMkLst>
        </pc:spChg>
        <pc:spChg chg="mod">
          <ac:chgData name="J Barnett (Victoria Primary School)" userId="S::barnettj51@hwbcymru.net::7d40168f-df45-4a4e-8162-38b955d924d6" providerId="AD" clId="Web-{FDDD4A3A-C049-C0DA-FE3C-C54900E89DF5}" dt="2025-09-07T15:05:17.360" v="495" actId="20577"/>
          <ac:spMkLst>
            <pc:docMk/>
            <pc:sldMk cId="4245352979" sldId="286"/>
            <ac:spMk id="5" creationId="{2B3852C7-CB26-C29F-8AA1-A589061CC672}"/>
          </ac:spMkLst>
        </pc:spChg>
        <pc:spChg chg="add">
          <ac:chgData name="J Barnett (Victoria Primary School)" userId="S::barnettj51@hwbcymru.net::7d40168f-df45-4a4e-8162-38b955d924d6" providerId="AD" clId="Web-{FDDD4A3A-C049-C0DA-FE3C-C54900E89DF5}" dt="2025-09-07T14:03:38.615" v="93"/>
          <ac:spMkLst>
            <pc:docMk/>
            <pc:sldMk cId="4245352979" sldId="286"/>
            <ac:spMk id="10" creationId="{A2679492-7988-4050-9056-542444452411}"/>
          </ac:spMkLst>
        </pc:spChg>
        <pc:spChg chg="add">
          <ac:chgData name="J Barnett (Victoria Primary School)" userId="S::barnettj51@hwbcymru.net::7d40168f-df45-4a4e-8162-38b955d924d6" providerId="AD" clId="Web-{FDDD4A3A-C049-C0DA-FE3C-C54900E89DF5}" dt="2025-09-07T14:03:38.615" v="93"/>
          <ac:spMkLst>
            <pc:docMk/>
            <pc:sldMk cId="4245352979" sldId="286"/>
            <ac:spMk id="12" creationId="{B091B163-7D61-4891-ABCF-5C13D9C418D0}"/>
          </ac:spMkLst>
        </pc:spChg>
        <pc:picChg chg="mod">
          <ac:chgData name="J Barnett (Victoria Primary School)" userId="S::barnettj51@hwbcymru.net::7d40168f-df45-4a4e-8162-38b955d924d6" providerId="AD" clId="Web-{FDDD4A3A-C049-C0DA-FE3C-C54900E89DF5}" dt="2025-09-07T14:03:38.615" v="93"/>
          <ac:picMkLst>
            <pc:docMk/>
            <pc:sldMk cId="4245352979" sldId="286"/>
            <ac:picMk id="3" creationId="{6AAF2C3F-A409-2A4B-D8A4-B408005A256F}"/>
          </ac:picMkLst>
        </pc:picChg>
        <pc:cxnChg chg="add">
          <ac:chgData name="J Barnett (Victoria Primary School)" userId="S::barnettj51@hwbcymru.net::7d40168f-df45-4a4e-8162-38b955d924d6" providerId="AD" clId="Web-{FDDD4A3A-C049-C0DA-FE3C-C54900E89DF5}" dt="2025-09-07T14:03:38.615" v="93"/>
          <ac:cxnSpMkLst>
            <pc:docMk/>
            <pc:sldMk cId="4245352979" sldId="286"/>
            <ac:cxnSpMk id="14" creationId="{C49DA8F6-BCC1-4447-B54C-57856834B94B}"/>
          </ac:cxnSpMkLst>
        </pc:cxnChg>
      </pc:sldChg>
      <pc:sldChg chg="addSp delSp modSp new mod setBg">
        <pc:chgData name="J Barnett (Victoria Primary School)" userId="S::barnettj51@hwbcymru.net::7d40168f-df45-4a4e-8162-38b955d924d6" providerId="AD" clId="Web-{FDDD4A3A-C049-C0DA-FE3C-C54900E89DF5}" dt="2025-09-07T14:42:18.528" v="415" actId="20577"/>
        <pc:sldMkLst>
          <pc:docMk/>
          <pc:sldMk cId="4268738313" sldId="287"/>
        </pc:sldMkLst>
        <pc:spChg chg="mod">
          <ac:chgData name="J Barnett (Victoria Primary School)" userId="S::barnettj51@hwbcymru.net::7d40168f-df45-4a4e-8162-38b955d924d6" providerId="AD" clId="Web-{FDDD4A3A-C049-C0DA-FE3C-C54900E89DF5}" dt="2025-09-07T14:22:56.103" v="292" actId="1076"/>
          <ac:spMkLst>
            <pc:docMk/>
            <pc:sldMk cId="4268738313" sldId="287"/>
            <ac:spMk id="2" creationId="{985C8E73-1741-FB95-66EA-91902F26B3F8}"/>
          </ac:spMkLst>
        </pc:spChg>
        <pc:spChg chg="del">
          <ac:chgData name="J Barnett (Victoria Primary School)" userId="S::barnettj51@hwbcymru.net::7d40168f-df45-4a4e-8162-38b955d924d6" providerId="AD" clId="Web-{FDDD4A3A-C049-C0DA-FE3C-C54900E89DF5}" dt="2025-09-07T13:43:03.932" v="10"/>
          <ac:spMkLst>
            <pc:docMk/>
            <pc:sldMk cId="4268738313" sldId="287"/>
            <ac:spMk id="3" creationId="{3207DAFE-E566-11AA-C501-8CBD0B46E7C0}"/>
          </ac:spMkLst>
        </pc:spChg>
        <pc:spChg chg="add del mod">
          <ac:chgData name="J Barnett (Victoria Primary School)" userId="S::barnettj51@hwbcymru.net::7d40168f-df45-4a4e-8162-38b955d924d6" providerId="AD" clId="Web-{FDDD4A3A-C049-C0DA-FE3C-C54900E89DF5}" dt="2025-09-07T13:43:19.214" v="16"/>
          <ac:spMkLst>
            <pc:docMk/>
            <pc:sldMk cId="4268738313" sldId="287"/>
            <ac:spMk id="5" creationId="{2592AE6E-FE86-1383-70E0-718E72158BA2}"/>
          </ac:spMkLst>
        </pc:spChg>
        <pc:spChg chg="add mod">
          <ac:chgData name="J Barnett (Victoria Primary School)" userId="S::barnettj51@hwbcymru.net::7d40168f-df45-4a4e-8162-38b955d924d6" providerId="AD" clId="Web-{FDDD4A3A-C049-C0DA-FE3C-C54900E89DF5}" dt="2025-09-07T14:42:18.528" v="415" actId="20577"/>
          <ac:spMkLst>
            <pc:docMk/>
            <pc:sldMk cId="4268738313" sldId="287"/>
            <ac:spMk id="7" creationId="{2F7A6318-C077-019B-8320-85644A9DEB67}"/>
          </ac:spMkLst>
        </pc:spChg>
        <pc:spChg chg="add del">
          <ac:chgData name="J Barnett (Victoria Primary School)" userId="S::barnettj51@hwbcymru.net::7d40168f-df45-4a4e-8162-38b955d924d6" providerId="AD" clId="Web-{FDDD4A3A-C049-C0DA-FE3C-C54900E89DF5}" dt="2025-09-07T14:12:56.126" v="136"/>
          <ac:spMkLst>
            <pc:docMk/>
            <pc:sldMk cId="4268738313" sldId="287"/>
            <ac:spMk id="9" creationId="{A8384FB5-9ADC-4DDC-881B-597D56F5B15D}"/>
          </ac:spMkLst>
        </pc:spChg>
        <pc:spChg chg="add del">
          <ac:chgData name="J Barnett (Victoria Primary School)" userId="S::barnettj51@hwbcymru.net::7d40168f-df45-4a4e-8162-38b955d924d6" providerId="AD" clId="Web-{FDDD4A3A-C049-C0DA-FE3C-C54900E89DF5}" dt="2025-09-07T14:12:56.126" v="136"/>
          <ac:spMkLst>
            <pc:docMk/>
            <pc:sldMk cId="4268738313" sldId="287"/>
            <ac:spMk id="11" creationId="{91E5A9A7-95C6-4F4F-B00E-C82E07FE62EF}"/>
          </ac:spMkLst>
        </pc:spChg>
        <pc:spChg chg="add del">
          <ac:chgData name="J Barnett (Victoria Primary School)" userId="S::barnettj51@hwbcymru.net::7d40168f-df45-4a4e-8162-38b955d924d6" providerId="AD" clId="Web-{FDDD4A3A-C049-C0DA-FE3C-C54900E89DF5}" dt="2025-09-07T14:12:56.126" v="136"/>
          <ac:spMkLst>
            <pc:docMk/>
            <pc:sldMk cId="4268738313" sldId="287"/>
            <ac:spMk id="13" creationId="{D07DD2DE-F619-49DD-B5E7-03A290FF4ED1}"/>
          </ac:spMkLst>
        </pc:spChg>
        <pc:spChg chg="add del">
          <ac:chgData name="J Barnett (Victoria Primary School)" userId="S::barnettj51@hwbcymru.net::7d40168f-df45-4a4e-8162-38b955d924d6" providerId="AD" clId="Web-{FDDD4A3A-C049-C0DA-FE3C-C54900E89DF5}" dt="2025-09-07T14:12:56.126" v="136"/>
          <ac:spMkLst>
            <pc:docMk/>
            <pc:sldMk cId="4268738313" sldId="287"/>
            <ac:spMk id="15" creationId="{85149191-5F60-4A28-AAFF-039F96B0F3EC}"/>
          </ac:spMkLst>
        </pc:spChg>
        <pc:spChg chg="add del">
          <ac:chgData name="J Barnett (Victoria Primary School)" userId="S::barnettj51@hwbcymru.net::7d40168f-df45-4a4e-8162-38b955d924d6" providerId="AD" clId="Web-{FDDD4A3A-C049-C0DA-FE3C-C54900E89DF5}" dt="2025-09-07T14:12:56.126" v="136"/>
          <ac:spMkLst>
            <pc:docMk/>
            <pc:sldMk cId="4268738313" sldId="287"/>
            <ac:spMk id="17" creationId="{F8260ED5-17F7-4158-B241-D51DD4CF1B7E}"/>
          </ac:spMkLst>
        </pc:spChg>
        <pc:spChg chg="add mod">
          <ac:chgData name="J Barnett (Victoria Primary School)" userId="S::barnettj51@hwbcymru.net::7d40168f-df45-4a4e-8162-38b955d924d6" providerId="AD" clId="Web-{FDDD4A3A-C049-C0DA-FE3C-C54900E89DF5}" dt="2025-09-07T14:40:26.510" v="370" actId="14100"/>
          <ac:spMkLst>
            <pc:docMk/>
            <pc:sldMk cId="4268738313" sldId="287"/>
            <ac:spMk id="21" creationId="{CD0DA7C1-C50E-071C-DF2A-49AB60EBE522}"/>
          </ac:spMkLst>
        </pc:spChg>
        <pc:spChg chg="add">
          <ac:chgData name="J Barnett (Victoria Primary School)" userId="S::barnettj51@hwbcymru.net::7d40168f-df45-4a4e-8162-38b955d924d6" providerId="AD" clId="Web-{FDDD4A3A-C049-C0DA-FE3C-C54900E89DF5}" dt="2025-09-07T14:12:56.126" v="136"/>
          <ac:spMkLst>
            <pc:docMk/>
            <pc:sldMk cId="4268738313" sldId="287"/>
            <ac:spMk id="24" creationId="{A2679492-7988-4050-9056-542444452411}"/>
          </ac:spMkLst>
        </pc:spChg>
        <pc:spChg chg="add">
          <ac:chgData name="J Barnett (Victoria Primary School)" userId="S::barnettj51@hwbcymru.net::7d40168f-df45-4a4e-8162-38b955d924d6" providerId="AD" clId="Web-{FDDD4A3A-C049-C0DA-FE3C-C54900E89DF5}" dt="2025-09-07T14:12:56.126" v="136"/>
          <ac:spMkLst>
            <pc:docMk/>
            <pc:sldMk cId="4268738313" sldId="287"/>
            <ac:spMk id="26" creationId="{B091B163-7D61-4891-ABCF-5C13D9C418D0}"/>
          </ac:spMkLst>
        </pc:spChg>
        <pc:picChg chg="add mod ord">
          <ac:chgData name="J Barnett (Victoria Primary School)" userId="S::barnettj51@hwbcymru.net::7d40168f-df45-4a4e-8162-38b955d924d6" providerId="AD" clId="Web-{FDDD4A3A-C049-C0DA-FE3C-C54900E89DF5}" dt="2025-09-07T14:12:56.126" v="136"/>
          <ac:picMkLst>
            <pc:docMk/>
            <pc:sldMk cId="4268738313" sldId="287"/>
            <ac:picMk id="4" creationId="{16C53811-0EDF-8187-42AE-76461201D890}"/>
          </ac:picMkLst>
        </pc:picChg>
      </pc:sldChg>
      <pc:sldChg chg="addSp delSp modSp new mod setBg">
        <pc:chgData name="J Barnett (Victoria Primary School)" userId="S::barnettj51@hwbcymru.net::7d40168f-df45-4a4e-8162-38b955d924d6" providerId="AD" clId="Web-{FDDD4A3A-C049-C0DA-FE3C-C54900E89DF5}" dt="2025-09-07T14:43:50.154" v="420" actId="14100"/>
        <pc:sldMkLst>
          <pc:docMk/>
          <pc:sldMk cId="3417832513" sldId="288"/>
        </pc:sldMkLst>
        <pc:spChg chg="mod">
          <ac:chgData name="J Barnett (Victoria Primary School)" userId="S::barnettj51@hwbcymru.net::7d40168f-df45-4a4e-8162-38b955d924d6" providerId="AD" clId="Web-{FDDD4A3A-C049-C0DA-FE3C-C54900E89DF5}" dt="2025-09-07T14:43:02.857" v="416"/>
          <ac:spMkLst>
            <pc:docMk/>
            <pc:sldMk cId="3417832513" sldId="288"/>
            <ac:spMk id="2" creationId="{3BE3AC94-5443-DA13-1CAD-5140EC28DD0A}"/>
          </ac:spMkLst>
        </pc:spChg>
        <pc:spChg chg="mod ord">
          <ac:chgData name="J Barnett (Victoria Primary School)" userId="S::barnettj51@hwbcymru.net::7d40168f-df45-4a4e-8162-38b955d924d6" providerId="AD" clId="Web-{FDDD4A3A-C049-C0DA-FE3C-C54900E89DF5}" dt="2025-09-07T14:43:50.154" v="420" actId="14100"/>
          <ac:spMkLst>
            <pc:docMk/>
            <pc:sldMk cId="3417832513" sldId="288"/>
            <ac:spMk id="3" creationId="{5130CDEA-64A9-C64D-6E23-A3075B860DBD}"/>
          </ac:spMkLst>
        </pc:spChg>
        <pc:spChg chg="add del">
          <ac:chgData name="J Barnett (Victoria Primary School)" userId="S::barnettj51@hwbcymru.net::7d40168f-df45-4a4e-8162-38b955d924d6" providerId="AD" clId="Web-{FDDD4A3A-C049-C0DA-FE3C-C54900E89DF5}" dt="2025-09-07T14:43:02.857" v="416"/>
          <ac:spMkLst>
            <pc:docMk/>
            <pc:sldMk cId="3417832513" sldId="288"/>
            <ac:spMk id="10" creationId="{59A309A7-1751-4ABE-A3C1-EEC40366AD89}"/>
          </ac:spMkLst>
        </pc:spChg>
        <pc:spChg chg="add del">
          <ac:chgData name="J Barnett (Victoria Primary School)" userId="S::barnettj51@hwbcymru.net::7d40168f-df45-4a4e-8162-38b955d924d6" providerId="AD" clId="Web-{FDDD4A3A-C049-C0DA-FE3C-C54900E89DF5}" dt="2025-09-07T14:43:02.857" v="416"/>
          <ac:spMkLst>
            <pc:docMk/>
            <pc:sldMk cId="3417832513" sldId="288"/>
            <ac:spMk id="12" creationId="{967D8EB6-EAE1-4F9C-B398-83321E287204}"/>
          </ac:spMkLst>
        </pc:spChg>
        <pc:spChg chg="add">
          <ac:chgData name="J Barnett (Victoria Primary School)" userId="S::barnettj51@hwbcymru.net::7d40168f-df45-4a4e-8162-38b955d924d6" providerId="AD" clId="Web-{FDDD4A3A-C049-C0DA-FE3C-C54900E89DF5}" dt="2025-09-07T14:43:02.857" v="416"/>
          <ac:spMkLst>
            <pc:docMk/>
            <pc:sldMk cId="3417832513" sldId="288"/>
            <ac:spMk id="17" creationId="{A2679492-7988-4050-9056-542444452411}"/>
          </ac:spMkLst>
        </pc:spChg>
        <pc:spChg chg="add">
          <ac:chgData name="J Barnett (Victoria Primary School)" userId="S::barnettj51@hwbcymru.net::7d40168f-df45-4a4e-8162-38b955d924d6" providerId="AD" clId="Web-{FDDD4A3A-C049-C0DA-FE3C-C54900E89DF5}" dt="2025-09-07T14:43:02.857" v="416"/>
          <ac:spMkLst>
            <pc:docMk/>
            <pc:sldMk cId="3417832513" sldId="288"/>
            <ac:spMk id="19" creationId="{B091B163-7D61-4891-ABCF-5C13D9C418D0}"/>
          </ac:spMkLst>
        </pc:spChg>
        <pc:picChg chg="add mod">
          <ac:chgData name="J Barnett (Victoria Primary School)" userId="S::barnettj51@hwbcymru.net::7d40168f-df45-4a4e-8162-38b955d924d6" providerId="AD" clId="Web-{FDDD4A3A-C049-C0DA-FE3C-C54900E89DF5}" dt="2025-09-07T14:43:02.857" v="416"/>
          <ac:picMkLst>
            <pc:docMk/>
            <pc:sldMk cId="3417832513" sldId="288"/>
            <ac:picMk id="7" creationId="{A9B13599-A211-C756-CAF2-1836A4171588}"/>
          </ac:picMkLst>
        </pc:picChg>
        <pc:cxnChg chg="add">
          <ac:chgData name="J Barnett (Victoria Primary School)" userId="S::barnettj51@hwbcymru.net::7d40168f-df45-4a4e-8162-38b955d924d6" providerId="AD" clId="Web-{FDDD4A3A-C049-C0DA-FE3C-C54900E89DF5}" dt="2025-09-07T14:43:02.857" v="416"/>
          <ac:cxnSpMkLst>
            <pc:docMk/>
            <pc:sldMk cId="3417832513" sldId="288"/>
            <ac:cxnSpMk id="21" creationId="{C49DA8F6-BCC1-4447-B54C-57856834B94B}"/>
          </ac:cxnSpMkLst>
        </pc:cxnChg>
      </pc:sldChg>
      <pc:sldChg chg="addSp modSp new mod setBg">
        <pc:chgData name="J Barnett (Victoria Primary School)" userId="S::barnettj51@hwbcymru.net::7d40168f-df45-4a4e-8162-38b955d924d6" providerId="AD" clId="Web-{FDDD4A3A-C049-C0DA-FE3C-C54900E89DF5}" dt="2025-09-07T14:37:50.864" v="361" actId="20577"/>
        <pc:sldMkLst>
          <pc:docMk/>
          <pc:sldMk cId="3873080226" sldId="289"/>
        </pc:sldMkLst>
        <pc:spChg chg="mod">
          <ac:chgData name="J Barnett (Victoria Primary School)" userId="S::barnettj51@hwbcymru.net::7d40168f-df45-4a4e-8162-38b955d924d6" providerId="AD" clId="Web-{FDDD4A3A-C049-C0DA-FE3C-C54900E89DF5}" dt="2025-09-07T14:37:15.769" v="360"/>
          <ac:spMkLst>
            <pc:docMk/>
            <pc:sldMk cId="3873080226" sldId="289"/>
            <ac:spMk id="2" creationId="{F0D94E2B-1ED8-70E2-379A-E181E06EB1C4}"/>
          </ac:spMkLst>
        </pc:spChg>
        <pc:spChg chg="mod">
          <ac:chgData name="J Barnett (Victoria Primary School)" userId="S::barnettj51@hwbcymru.net::7d40168f-df45-4a4e-8162-38b955d924d6" providerId="AD" clId="Web-{FDDD4A3A-C049-C0DA-FE3C-C54900E89DF5}" dt="2025-09-07T14:37:50.864" v="361" actId="20577"/>
          <ac:spMkLst>
            <pc:docMk/>
            <pc:sldMk cId="3873080226" sldId="289"/>
            <ac:spMk id="3" creationId="{9F7C655F-F48B-6B45-DB97-6169B2E90913}"/>
          </ac:spMkLst>
        </pc:spChg>
        <pc:spChg chg="add">
          <ac:chgData name="J Barnett (Victoria Primary School)" userId="S::barnettj51@hwbcymru.net::7d40168f-df45-4a4e-8162-38b955d924d6" providerId="AD" clId="Web-{FDDD4A3A-C049-C0DA-FE3C-C54900E89DF5}" dt="2025-09-07T14:37:15.769" v="360"/>
          <ac:spMkLst>
            <pc:docMk/>
            <pc:sldMk cId="3873080226" sldId="289"/>
            <ac:spMk id="8" creationId="{A2679492-7988-4050-9056-542444452411}"/>
          </ac:spMkLst>
        </pc:spChg>
        <pc:spChg chg="add">
          <ac:chgData name="J Barnett (Victoria Primary School)" userId="S::barnettj51@hwbcymru.net::7d40168f-df45-4a4e-8162-38b955d924d6" providerId="AD" clId="Web-{FDDD4A3A-C049-C0DA-FE3C-C54900E89DF5}" dt="2025-09-07T14:37:15.769" v="360"/>
          <ac:spMkLst>
            <pc:docMk/>
            <pc:sldMk cId="3873080226" sldId="289"/>
            <ac:spMk id="10" creationId="{B091B163-7D61-4891-ABCF-5C13D9C418D0}"/>
          </ac:spMkLst>
        </pc:spChg>
        <pc:grpChg chg="add">
          <ac:chgData name="J Barnett (Victoria Primary School)" userId="S::barnettj51@hwbcymru.net::7d40168f-df45-4a4e-8162-38b955d924d6" providerId="AD" clId="Web-{FDDD4A3A-C049-C0DA-FE3C-C54900E89DF5}" dt="2025-09-07T14:37:15.769" v="360"/>
          <ac:grpSpMkLst>
            <pc:docMk/>
            <pc:sldMk cId="3873080226" sldId="289"/>
            <ac:grpSpMk id="12" creationId="{0474DF76-993E-44DE-AFB0-C416182ACECF}"/>
          </ac:grpSpMkLst>
        </pc:grpChg>
        <pc:cxnChg chg="add">
          <ac:chgData name="J Barnett (Victoria Primary School)" userId="S::barnettj51@hwbcymru.net::7d40168f-df45-4a4e-8162-38b955d924d6" providerId="AD" clId="Web-{FDDD4A3A-C049-C0DA-FE3C-C54900E89DF5}" dt="2025-09-07T14:37:15.769" v="360"/>
          <ac:cxnSpMkLst>
            <pc:docMk/>
            <pc:sldMk cId="3873080226" sldId="289"/>
            <ac:cxnSpMk id="17" creationId="{C49DA8F6-BCC1-4447-B54C-57856834B94B}"/>
          </ac:cxnSpMkLst>
        </pc:cxn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7E8161A2-6B36-41A0-9721-17D45A3454E5}"/>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n-GB" altLang="en-US"/>
          </a:p>
        </p:txBody>
      </p:sp>
      <p:sp>
        <p:nvSpPr>
          <p:cNvPr id="13315" name="Rectangle 3">
            <a:extLst>
              <a:ext uri="{FF2B5EF4-FFF2-40B4-BE49-F238E27FC236}">
                <a16:creationId xmlns:a16="http://schemas.microsoft.com/office/drawing/2014/main" id="{4F7F1DD3-6110-43F6-904C-D571FE5B11FD}"/>
              </a:ext>
            </a:extLst>
          </p:cNvPr>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n-GB" altLang="en-US"/>
          </a:p>
        </p:txBody>
      </p:sp>
      <p:sp>
        <p:nvSpPr>
          <p:cNvPr id="2052" name="Rectangle 4">
            <a:extLst>
              <a:ext uri="{FF2B5EF4-FFF2-40B4-BE49-F238E27FC236}">
                <a16:creationId xmlns:a16="http://schemas.microsoft.com/office/drawing/2014/main" id="{A669B8F9-94E1-4F1A-A650-5F79D1E0474D}"/>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3317" name="Rectangle 5">
            <a:extLst>
              <a:ext uri="{FF2B5EF4-FFF2-40B4-BE49-F238E27FC236}">
                <a16:creationId xmlns:a16="http://schemas.microsoft.com/office/drawing/2014/main" id="{FF40C2C9-933A-4771-933A-6FFBB36A3033}"/>
              </a:ext>
            </a:extLst>
          </p:cNvPr>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13318" name="Rectangle 6">
            <a:extLst>
              <a:ext uri="{FF2B5EF4-FFF2-40B4-BE49-F238E27FC236}">
                <a16:creationId xmlns:a16="http://schemas.microsoft.com/office/drawing/2014/main" id="{90573CF4-8FF1-4D4A-93B7-2D36DC5FE90A}"/>
              </a:ext>
            </a:extLst>
          </p:cNvPr>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n-GB" altLang="en-US"/>
          </a:p>
        </p:txBody>
      </p:sp>
      <p:sp>
        <p:nvSpPr>
          <p:cNvPr id="13319" name="Rectangle 7">
            <a:extLst>
              <a:ext uri="{FF2B5EF4-FFF2-40B4-BE49-F238E27FC236}">
                <a16:creationId xmlns:a16="http://schemas.microsoft.com/office/drawing/2014/main" id="{49BE153A-9160-4F33-BC19-CC00321C35BD}"/>
              </a:ext>
            </a:extLst>
          </p:cNvPr>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54840B98-1AB9-465E-ABCB-CFDFC9DE3D7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5F630505-F1D7-4E10-BCA7-A54C1DB3C3BC}"/>
              </a:ext>
            </a:extLst>
          </p:cNvPr>
          <p:cNvSpPr>
            <a:spLocks noGrp="1" noRot="1" noChangeAspect="1" noChangeArrowheads="1" noTextEdit="1"/>
          </p:cNvSpPr>
          <p:nvPr>
            <p:ph type="sldImg"/>
          </p:nvPr>
        </p:nvSpPr>
        <p:spPr>
          <a:ln/>
        </p:spPr>
      </p:sp>
      <p:sp>
        <p:nvSpPr>
          <p:cNvPr id="13315" name="Notes Placeholder 2">
            <a:extLst>
              <a:ext uri="{FF2B5EF4-FFF2-40B4-BE49-F238E27FC236}">
                <a16:creationId xmlns:a16="http://schemas.microsoft.com/office/drawing/2014/main" id="{0B26093C-B1AB-41E2-A29D-7A7F5443EA5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
        <p:nvSpPr>
          <p:cNvPr id="13316" name="Slide Number Placeholder 3">
            <a:extLst>
              <a:ext uri="{FF2B5EF4-FFF2-40B4-BE49-F238E27FC236}">
                <a16:creationId xmlns:a16="http://schemas.microsoft.com/office/drawing/2014/main" id="{574E94C8-0475-4D5B-96C9-45D914DF37ED}"/>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8800">
                <a:solidFill>
                  <a:schemeClr val="tx1"/>
                </a:solidFill>
                <a:latin typeface="Arial" panose="020B0604020202020204" pitchFamily="34" charset="0"/>
              </a:defRPr>
            </a:lvl1pPr>
            <a:lvl2pPr marL="742950" indent="-285750">
              <a:defRPr sz="8800">
                <a:solidFill>
                  <a:schemeClr val="tx1"/>
                </a:solidFill>
                <a:latin typeface="Arial" panose="020B0604020202020204" pitchFamily="34" charset="0"/>
              </a:defRPr>
            </a:lvl2pPr>
            <a:lvl3pPr marL="1143000" indent="-228600">
              <a:defRPr sz="8800">
                <a:solidFill>
                  <a:schemeClr val="tx1"/>
                </a:solidFill>
                <a:latin typeface="Arial" panose="020B0604020202020204" pitchFamily="34" charset="0"/>
              </a:defRPr>
            </a:lvl3pPr>
            <a:lvl4pPr marL="1600200" indent="-228600">
              <a:defRPr sz="8800">
                <a:solidFill>
                  <a:schemeClr val="tx1"/>
                </a:solidFill>
                <a:latin typeface="Arial" panose="020B0604020202020204" pitchFamily="34" charset="0"/>
              </a:defRPr>
            </a:lvl4pPr>
            <a:lvl5pPr marL="2057400" indent="-228600">
              <a:defRPr sz="8800">
                <a:solidFill>
                  <a:schemeClr val="tx1"/>
                </a:solidFill>
                <a:latin typeface="Arial" panose="020B0604020202020204" pitchFamily="34" charset="0"/>
              </a:defRPr>
            </a:lvl5pPr>
            <a:lvl6pPr marL="2514600" indent="-228600" eaLnBrk="0" fontAlgn="base" hangingPunct="0">
              <a:spcBef>
                <a:spcPct val="0"/>
              </a:spcBef>
              <a:spcAft>
                <a:spcPct val="0"/>
              </a:spcAft>
              <a:defRPr sz="8800">
                <a:solidFill>
                  <a:schemeClr val="tx1"/>
                </a:solidFill>
                <a:latin typeface="Arial" panose="020B0604020202020204" pitchFamily="34" charset="0"/>
              </a:defRPr>
            </a:lvl6pPr>
            <a:lvl7pPr marL="2971800" indent="-228600" eaLnBrk="0" fontAlgn="base" hangingPunct="0">
              <a:spcBef>
                <a:spcPct val="0"/>
              </a:spcBef>
              <a:spcAft>
                <a:spcPct val="0"/>
              </a:spcAft>
              <a:defRPr sz="8800">
                <a:solidFill>
                  <a:schemeClr val="tx1"/>
                </a:solidFill>
                <a:latin typeface="Arial" panose="020B0604020202020204" pitchFamily="34" charset="0"/>
              </a:defRPr>
            </a:lvl7pPr>
            <a:lvl8pPr marL="3429000" indent="-228600" eaLnBrk="0" fontAlgn="base" hangingPunct="0">
              <a:spcBef>
                <a:spcPct val="0"/>
              </a:spcBef>
              <a:spcAft>
                <a:spcPct val="0"/>
              </a:spcAft>
              <a:defRPr sz="8800">
                <a:solidFill>
                  <a:schemeClr val="tx1"/>
                </a:solidFill>
                <a:latin typeface="Arial" panose="020B0604020202020204" pitchFamily="34" charset="0"/>
              </a:defRPr>
            </a:lvl8pPr>
            <a:lvl9pPr marL="3886200" indent="-228600" eaLnBrk="0" fontAlgn="base" hangingPunct="0">
              <a:spcBef>
                <a:spcPct val="0"/>
              </a:spcBef>
              <a:spcAft>
                <a:spcPct val="0"/>
              </a:spcAft>
              <a:defRPr sz="8800">
                <a:solidFill>
                  <a:schemeClr val="tx1"/>
                </a:solidFill>
                <a:latin typeface="Arial" panose="020B0604020202020204" pitchFamily="34" charset="0"/>
              </a:defRPr>
            </a:lvl9pPr>
          </a:lstStyle>
          <a:p>
            <a:fld id="{70A13A61-8620-4E0E-8C59-5B8B62051620}" type="slidenum">
              <a:rPr lang="en-GB" altLang="en-US" sz="1200"/>
              <a:pPr/>
              <a:t>11</a:t>
            </a:fld>
            <a:endParaRPr lang="en-GB"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658A17B3-4063-452B-8A0E-F8F9B68AF03B}"/>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4F98DF67-AB9E-4E43-A7A8-259A28A01E9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484CAE6B-EBB4-460E-891F-ABB278E46DCE}"/>
              </a:ext>
            </a:extLst>
          </p:cNvPr>
          <p:cNvSpPr>
            <a:spLocks noGrp="1" noChangeArrowheads="1"/>
          </p:cNvSpPr>
          <p:nvPr>
            <p:ph type="sldNum" sz="quarter" idx="12"/>
          </p:nvPr>
        </p:nvSpPr>
        <p:spPr>
          <a:ln/>
        </p:spPr>
        <p:txBody>
          <a:bodyPr/>
          <a:lstStyle>
            <a:lvl1pPr>
              <a:defRPr/>
            </a:lvl1pPr>
          </a:lstStyle>
          <a:p>
            <a:pPr>
              <a:defRPr/>
            </a:pPr>
            <a:fld id="{0921A983-7189-4808-AD35-BB73B35C8650}" type="slidenum">
              <a:rPr lang="en-GB" altLang="en-US"/>
              <a:pPr>
                <a:defRPr/>
              </a:pPr>
              <a:t>‹#›</a:t>
            </a:fld>
            <a:endParaRPr lang="en-GB" altLang="en-US"/>
          </a:p>
        </p:txBody>
      </p:sp>
    </p:spTree>
    <p:extLst>
      <p:ext uri="{BB962C8B-B14F-4D97-AF65-F5344CB8AC3E}">
        <p14:creationId xmlns:p14="http://schemas.microsoft.com/office/powerpoint/2010/main" val="531814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F239DA2-583E-472D-8EA3-2BF037EDF9D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072D05A5-9705-4632-AFFA-226B0A1731E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94A3AF0C-09CE-4D12-8A31-23AB8038CCD1}"/>
              </a:ext>
            </a:extLst>
          </p:cNvPr>
          <p:cNvSpPr>
            <a:spLocks noGrp="1" noChangeArrowheads="1"/>
          </p:cNvSpPr>
          <p:nvPr>
            <p:ph type="sldNum" sz="quarter" idx="12"/>
          </p:nvPr>
        </p:nvSpPr>
        <p:spPr>
          <a:ln/>
        </p:spPr>
        <p:txBody>
          <a:bodyPr/>
          <a:lstStyle>
            <a:lvl1pPr>
              <a:defRPr/>
            </a:lvl1pPr>
          </a:lstStyle>
          <a:p>
            <a:pPr>
              <a:defRPr/>
            </a:pPr>
            <a:fld id="{63155160-C7D0-474D-8EFB-7A28A3EFEC33}" type="slidenum">
              <a:rPr lang="en-GB" altLang="en-US"/>
              <a:pPr>
                <a:defRPr/>
              </a:pPr>
              <a:t>‹#›</a:t>
            </a:fld>
            <a:endParaRPr lang="en-GB" altLang="en-US"/>
          </a:p>
        </p:txBody>
      </p:sp>
    </p:spTree>
    <p:extLst>
      <p:ext uri="{BB962C8B-B14F-4D97-AF65-F5344CB8AC3E}">
        <p14:creationId xmlns:p14="http://schemas.microsoft.com/office/powerpoint/2010/main" val="1861145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613F4FB1-6169-441E-8195-D1561A702211}"/>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AB79AD75-705F-4134-BDAE-AFCA7FF6AD5D}"/>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066F12C6-8476-4443-A2C3-8FA46F13F116}"/>
              </a:ext>
            </a:extLst>
          </p:cNvPr>
          <p:cNvSpPr>
            <a:spLocks noGrp="1" noChangeArrowheads="1"/>
          </p:cNvSpPr>
          <p:nvPr>
            <p:ph type="sldNum" sz="quarter" idx="12"/>
          </p:nvPr>
        </p:nvSpPr>
        <p:spPr>
          <a:ln/>
        </p:spPr>
        <p:txBody>
          <a:bodyPr/>
          <a:lstStyle>
            <a:lvl1pPr>
              <a:defRPr/>
            </a:lvl1pPr>
          </a:lstStyle>
          <a:p>
            <a:pPr>
              <a:defRPr/>
            </a:pPr>
            <a:fld id="{C635E16C-7A50-4217-95DB-70F3A609BBF2}" type="slidenum">
              <a:rPr lang="en-GB" altLang="en-US"/>
              <a:pPr>
                <a:defRPr/>
              </a:pPr>
              <a:t>‹#›</a:t>
            </a:fld>
            <a:endParaRPr lang="en-GB" altLang="en-US"/>
          </a:p>
        </p:txBody>
      </p:sp>
    </p:spTree>
    <p:extLst>
      <p:ext uri="{BB962C8B-B14F-4D97-AF65-F5344CB8AC3E}">
        <p14:creationId xmlns:p14="http://schemas.microsoft.com/office/powerpoint/2010/main" val="20048930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726858E1-8650-4848-B812-D92DD907F91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EA2667AC-B992-4E46-8C5C-BDF5B9A19CC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28DD5849-187D-417D-AACF-06DCF64AC2DA}"/>
              </a:ext>
            </a:extLst>
          </p:cNvPr>
          <p:cNvSpPr>
            <a:spLocks noGrp="1" noChangeArrowheads="1"/>
          </p:cNvSpPr>
          <p:nvPr>
            <p:ph type="sldNum" sz="quarter" idx="12"/>
          </p:nvPr>
        </p:nvSpPr>
        <p:spPr>
          <a:ln/>
        </p:spPr>
        <p:txBody>
          <a:bodyPr/>
          <a:lstStyle>
            <a:lvl1pPr>
              <a:defRPr/>
            </a:lvl1pPr>
          </a:lstStyle>
          <a:p>
            <a:pPr>
              <a:defRPr/>
            </a:pPr>
            <a:fld id="{D4063D2A-F3DD-4454-9821-7FB2791ADA8F}" type="slidenum">
              <a:rPr lang="en-GB" altLang="en-US"/>
              <a:pPr>
                <a:defRPr/>
              </a:pPr>
              <a:t>‹#›</a:t>
            </a:fld>
            <a:endParaRPr lang="en-GB" altLang="en-US"/>
          </a:p>
        </p:txBody>
      </p:sp>
    </p:spTree>
    <p:extLst>
      <p:ext uri="{BB962C8B-B14F-4D97-AF65-F5344CB8AC3E}">
        <p14:creationId xmlns:p14="http://schemas.microsoft.com/office/powerpoint/2010/main" val="3626285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279DEFF-E8D5-456E-85D8-C6429BBA1767}"/>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a:extLst>
              <a:ext uri="{FF2B5EF4-FFF2-40B4-BE49-F238E27FC236}">
                <a16:creationId xmlns:a16="http://schemas.microsoft.com/office/drawing/2014/main" id="{F440D0A6-375B-4608-9BBA-79FC3A943054}"/>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a:extLst>
              <a:ext uri="{FF2B5EF4-FFF2-40B4-BE49-F238E27FC236}">
                <a16:creationId xmlns:a16="http://schemas.microsoft.com/office/drawing/2014/main" id="{DB3992AF-14F1-4D96-AE65-DB9C678A6186}"/>
              </a:ext>
            </a:extLst>
          </p:cNvPr>
          <p:cNvSpPr>
            <a:spLocks noGrp="1" noChangeArrowheads="1"/>
          </p:cNvSpPr>
          <p:nvPr>
            <p:ph type="sldNum" sz="quarter" idx="12"/>
          </p:nvPr>
        </p:nvSpPr>
        <p:spPr>
          <a:ln/>
        </p:spPr>
        <p:txBody>
          <a:bodyPr/>
          <a:lstStyle>
            <a:lvl1pPr>
              <a:defRPr/>
            </a:lvl1pPr>
          </a:lstStyle>
          <a:p>
            <a:pPr>
              <a:defRPr/>
            </a:pPr>
            <a:fld id="{CEE5C165-5E8E-440D-A8F4-E9F1220E26C2}" type="slidenum">
              <a:rPr lang="en-GB" altLang="en-US"/>
              <a:pPr>
                <a:defRPr/>
              </a:pPr>
              <a:t>‹#›</a:t>
            </a:fld>
            <a:endParaRPr lang="en-GB" altLang="en-US"/>
          </a:p>
        </p:txBody>
      </p:sp>
    </p:spTree>
    <p:extLst>
      <p:ext uri="{BB962C8B-B14F-4D97-AF65-F5344CB8AC3E}">
        <p14:creationId xmlns:p14="http://schemas.microsoft.com/office/powerpoint/2010/main" val="1675216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99FBD2C0-F34B-475A-8612-9DE22E133BCC}"/>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a:extLst>
              <a:ext uri="{FF2B5EF4-FFF2-40B4-BE49-F238E27FC236}">
                <a16:creationId xmlns:a16="http://schemas.microsoft.com/office/drawing/2014/main" id="{13F62AC2-2B7A-4791-A057-31F7F111CB0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id="{7D0975A5-55BA-4E68-911C-1C579AC60F5A}"/>
              </a:ext>
            </a:extLst>
          </p:cNvPr>
          <p:cNvSpPr>
            <a:spLocks noGrp="1" noChangeArrowheads="1"/>
          </p:cNvSpPr>
          <p:nvPr>
            <p:ph type="sldNum" sz="quarter" idx="12"/>
          </p:nvPr>
        </p:nvSpPr>
        <p:spPr>
          <a:ln/>
        </p:spPr>
        <p:txBody>
          <a:bodyPr/>
          <a:lstStyle>
            <a:lvl1pPr>
              <a:defRPr/>
            </a:lvl1pPr>
          </a:lstStyle>
          <a:p>
            <a:pPr>
              <a:defRPr/>
            </a:pPr>
            <a:fld id="{24099226-35E5-4D9C-81A0-15224E6E5EE2}" type="slidenum">
              <a:rPr lang="en-GB" altLang="en-US"/>
              <a:pPr>
                <a:defRPr/>
              </a:pPr>
              <a:t>‹#›</a:t>
            </a:fld>
            <a:endParaRPr lang="en-GB" altLang="en-US"/>
          </a:p>
        </p:txBody>
      </p:sp>
    </p:spTree>
    <p:extLst>
      <p:ext uri="{BB962C8B-B14F-4D97-AF65-F5344CB8AC3E}">
        <p14:creationId xmlns:p14="http://schemas.microsoft.com/office/powerpoint/2010/main" val="22935065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BF1AC212-8EEA-4814-A7CC-5759B0348DC0}"/>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a:extLst>
              <a:ext uri="{FF2B5EF4-FFF2-40B4-BE49-F238E27FC236}">
                <a16:creationId xmlns:a16="http://schemas.microsoft.com/office/drawing/2014/main" id="{E37F3A55-DAC3-4C8D-A1C9-1BE67E96F4AF}"/>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a:extLst>
              <a:ext uri="{FF2B5EF4-FFF2-40B4-BE49-F238E27FC236}">
                <a16:creationId xmlns:a16="http://schemas.microsoft.com/office/drawing/2014/main" id="{6D7BC6D5-6613-43DC-AE9E-B1ED4EBC8671}"/>
              </a:ext>
            </a:extLst>
          </p:cNvPr>
          <p:cNvSpPr>
            <a:spLocks noGrp="1" noChangeArrowheads="1"/>
          </p:cNvSpPr>
          <p:nvPr>
            <p:ph type="sldNum" sz="quarter" idx="12"/>
          </p:nvPr>
        </p:nvSpPr>
        <p:spPr>
          <a:ln/>
        </p:spPr>
        <p:txBody>
          <a:bodyPr/>
          <a:lstStyle>
            <a:lvl1pPr>
              <a:defRPr/>
            </a:lvl1pPr>
          </a:lstStyle>
          <a:p>
            <a:pPr>
              <a:defRPr/>
            </a:pPr>
            <a:fld id="{CF4CA570-68A9-46AE-8163-2EDB438F84E4}" type="slidenum">
              <a:rPr lang="en-GB" altLang="en-US"/>
              <a:pPr>
                <a:defRPr/>
              </a:pPr>
              <a:t>‹#›</a:t>
            </a:fld>
            <a:endParaRPr lang="en-GB" altLang="en-US"/>
          </a:p>
        </p:txBody>
      </p:sp>
    </p:spTree>
    <p:extLst>
      <p:ext uri="{BB962C8B-B14F-4D97-AF65-F5344CB8AC3E}">
        <p14:creationId xmlns:p14="http://schemas.microsoft.com/office/powerpoint/2010/main" val="14110166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F1B8B9E3-71C7-4504-9ACB-9A98B89CF878}"/>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D015FF76-AA22-4E90-B8A4-5254EDDD290F}"/>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DC8BCD0B-44C8-4BC8-A404-BE1CB35DB9F9}"/>
              </a:ext>
            </a:extLst>
          </p:cNvPr>
          <p:cNvSpPr>
            <a:spLocks noGrp="1" noChangeArrowheads="1"/>
          </p:cNvSpPr>
          <p:nvPr>
            <p:ph type="sldNum" sz="quarter" idx="12"/>
          </p:nvPr>
        </p:nvSpPr>
        <p:spPr>
          <a:ln/>
        </p:spPr>
        <p:txBody>
          <a:bodyPr/>
          <a:lstStyle>
            <a:lvl1pPr>
              <a:defRPr/>
            </a:lvl1pPr>
          </a:lstStyle>
          <a:p>
            <a:pPr>
              <a:defRPr/>
            </a:pPr>
            <a:fld id="{638AAC68-8090-443F-9DD1-D1D7455608CE}" type="slidenum">
              <a:rPr lang="en-GB" altLang="en-US"/>
              <a:pPr>
                <a:defRPr/>
              </a:pPr>
              <a:t>‹#›</a:t>
            </a:fld>
            <a:endParaRPr lang="en-GB" altLang="en-US"/>
          </a:p>
        </p:txBody>
      </p:sp>
    </p:spTree>
    <p:extLst>
      <p:ext uri="{BB962C8B-B14F-4D97-AF65-F5344CB8AC3E}">
        <p14:creationId xmlns:p14="http://schemas.microsoft.com/office/powerpoint/2010/main" val="3996681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700B7238-0827-4046-A78D-64D60E5C9EE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A1995E0E-86AF-42A8-98DC-47052961AA3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89C02B74-A90D-4084-9951-E69D4F2193E8}"/>
              </a:ext>
            </a:extLst>
          </p:cNvPr>
          <p:cNvSpPr>
            <a:spLocks noGrp="1" noChangeArrowheads="1"/>
          </p:cNvSpPr>
          <p:nvPr>
            <p:ph type="sldNum" sz="quarter" idx="12"/>
          </p:nvPr>
        </p:nvSpPr>
        <p:spPr>
          <a:ln/>
        </p:spPr>
        <p:txBody>
          <a:bodyPr/>
          <a:lstStyle>
            <a:lvl1pPr>
              <a:defRPr/>
            </a:lvl1pPr>
          </a:lstStyle>
          <a:p>
            <a:pPr>
              <a:defRPr/>
            </a:pPr>
            <a:fld id="{5C959137-C7B1-4FB0-B3AE-CC0FB9DCD84F}" type="slidenum">
              <a:rPr lang="en-GB" altLang="en-US"/>
              <a:pPr>
                <a:defRPr/>
              </a:pPr>
              <a:t>‹#›</a:t>
            </a:fld>
            <a:endParaRPr lang="en-GB" altLang="en-US"/>
          </a:p>
        </p:txBody>
      </p:sp>
    </p:spTree>
    <p:extLst>
      <p:ext uri="{BB962C8B-B14F-4D97-AF65-F5344CB8AC3E}">
        <p14:creationId xmlns:p14="http://schemas.microsoft.com/office/powerpoint/2010/main" val="21426977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4A48C17E-9F09-4A98-B8C9-B192C2FA07DC}"/>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2CBBFFB1-54FC-4800-8676-6CEA47D09290}"/>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0B538FDD-41D6-4C2E-9A38-07420BCDEDB1}"/>
              </a:ext>
            </a:extLst>
          </p:cNvPr>
          <p:cNvSpPr>
            <a:spLocks noGrp="1" noChangeArrowheads="1"/>
          </p:cNvSpPr>
          <p:nvPr>
            <p:ph type="sldNum" sz="quarter" idx="12"/>
          </p:nvPr>
        </p:nvSpPr>
        <p:spPr>
          <a:ln/>
        </p:spPr>
        <p:txBody>
          <a:bodyPr/>
          <a:lstStyle>
            <a:lvl1pPr>
              <a:defRPr/>
            </a:lvl1pPr>
          </a:lstStyle>
          <a:p>
            <a:pPr>
              <a:defRPr/>
            </a:pPr>
            <a:fld id="{75CDA2E6-A227-40FF-B40B-EF7249FD0321}" type="slidenum">
              <a:rPr lang="en-GB" altLang="en-US"/>
              <a:pPr>
                <a:defRPr/>
              </a:pPr>
              <a:t>‹#›</a:t>
            </a:fld>
            <a:endParaRPr lang="en-GB" altLang="en-US"/>
          </a:p>
        </p:txBody>
      </p:sp>
    </p:spTree>
    <p:extLst>
      <p:ext uri="{BB962C8B-B14F-4D97-AF65-F5344CB8AC3E}">
        <p14:creationId xmlns:p14="http://schemas.microsoft.com/office/powerpoint/2010/main" val="265405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F80866B5-8CE0-4459-B07F-BAD0EB3E63B7}"/>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4E29DA59-BAA0-40D1-AB1F-40C294E0353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57563FA9-7BB1-4347-B0DD-43415337729A}"/>
              </a:ext>
            </a:extLst>
          </p:cNvPr>
          <p:cNvSpPr>
            <a:spLocks noGrp="1" noChangeArrowheads="1"/>
          </p:cNvSpPr>
          <p:nvPr>
            <p:ph type="sldNum" sz="quarter" idx="12"/>
          </p:nvPr>
        </p:nvSpPr>
        <p:spPr>
          <a:ln/>
        </p:spPr>
        <p:txBody>
          <a:bodyPr/>
          <a:lstStyle>
            <a:lvl1pPr>
              <a:defRPr/>
            </a:lvl1pPr>
          </a:lstStyle>
          <a:p>
            <a:pPr>
              <a:defRPr/>
            </a:pPr>
            <a:fld id="{DECB2B9F-85E1-4311-A7D8-BC5CE0A630FA}" type="slidenum">
              <a:rPr lang="en-GB" altLang="en-US"/>
              <a:pPr>
                <a:defRPr/>
              </a:pPr>
              <a:t>‹#›</a:t>
            </a:fld>
            <a:endParaRPr lang="en-GB" altLang="en-US"/>
          </a:p>
        </p:txBody>
      </p:sp>
    </p:spTree>
    <p:extLst>
      <p:ext uri="{BB962C8B-B14F-4D97-AF65-F5344CB8AC3E}">
        <p14:creationId xmlns:p14="http://schemas.microsoft.com/office/powerpoint/2010/main" val="3243036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66FFFF"/>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8C7748E6-3FBF-4C9F-8213-57147DF63A0D}"/>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1D62F7CE-8DCB-4E30-A870-8D3BB0E56B7E}"/>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1FF2A820-DB89-491C-8F88-3020DCB7EC43}"/>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atin typeface="Arial" panose="020B0604020202020204" pitchFamily="34" charset="0"/>
              </a:defRPr>
            </a:lvl1pPr>
          </a:lstStyle>
          <a:p>
            <a:pPr>
              <a:defRPr/>
            </a:pPr>
            <a:endParaRPr lang="en-GB" altLang="en-US"/>
          </a:p>
        </p:txBody>
      </p:sp>
      <p:sp>
        <p:nvSpPr>
          <p:cNvPr id="1029" name="Rectangle 5">
            <a:extLst>
              <a:ext uri="{FF2B5EF4-FFF2-40B4-BE49-F238E27FC236}">
                <a16:creationId xmlns:a16="http://schemas.microsoft.com/office/drawing/2014/main" id="{D29887B0-3AE1-476E-852C-C90C5F21E15C}"/>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atin typeface="Arial" panose="020B0604020202020204" pitchFamily="34" charset="0"/>
              </a:defRPr>
            </a:lvl1pPr>
          </a:lstStyle>
          <a:p>
            <a:pPr>
              <a:defRPr/>
            </a:pPr>
            <a:endParaRPr lang="en-GB" altLang="en-US"/>
          </a:p>
        </p:txBody>
      </p:sp>
      <p:sp>
        <p:nvSpPr>
          <p:cNvPr id="1030" name="Rectangle 6">
            <a:extLst>
              <a:ext uri="{FF2B5EF4-FFF2-40B4-BE49-F238E27FC236}">
                <a16:creationId xmlns:a16="http://schemas.microsoft.com/office/drawing/2014/main" id="{14AC91BA-58B3-44B3-AD1A-D88F2F0AF634}"/>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264966A1-A104-46FE-8423-9A363FB5F236}"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hyperlink" Target="https://bibliotecaepb.blogspot.com/2019/10/"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hwb.wales.gov.uk/"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pngall.com/learning-png/download/46920" TargetMode="External"/><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94" name="Rectangle 3093">
            <a:extLst>
              <a:ext uri="{FF2B5EF4-FFF2-40B4-BE49-F238E27FC236}">
                <a16:creationId xmlns:a16="http://schemas.microsoft.com/office/drawing/2014/main" id="{5BF4DF2C-F028-4921-9C23-41303F650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6" name="Rectangle 3095">
            <a:extLst>
              <a:ext uri="{FF2B5EF4-FFF2-40B4-BE49-F238E27FC236}">
                <a16:creationId xmlns:a16="http://schemas.microsoft.com/office/drawing/2014/main" id="{158B3569-73B2-4D05-8E95-886A6EE1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074" name="Rectangle 2">
            <a:extLst>
              <a:ext uri="{FF2B5EF4-FFF2-40B4-BE49-F238E27FC236}">
                <a16:creationId xmlns:a16="http://schemas.microsoft.com/office/drawing/2014/main" id="{584B8B8C-B064-4B6D-ABBF-3C141C9BFAB2}"/>
              </a:ext>
            </a:extLst>
          </p:cNvPr>
          <p:cNvSpPr>
            <a:spLocks noGrp="1" noChangeArrowheads="1"/>
          </p:cNvSpPr>
          <p:nvPr>
            <p:ph type="ctrTitle"/>
          </p:nvPr>
        </p:nvSpPr>
        <p:spPr>
          <a:xfrm>
            <a:off x="3194355" y="215760"/>
            <a:ext cx="5491841" cy="3626217"/>
          </a:xfrm>
        </p:spPr>
        <p:txBody>
          <a:bodyPr anchor="t">
            <a:normAutofit fontScale="90000"/>
          </a:bodyPr>
          <a:lstStyle/>
          <a:p>
            <a:pPr algn="r" eaLnBrk="1" hangingPunct="1">
              <a:lnSpc>
                <a:spcPct val="90000"/>
              </a:lnSpc>
            </a:pPr>
            <a:r>
              <a:rPr lang="en-GB" altLang="en-US" sz="4900" b="1" dirty="0">
                <a:solidFill>
                  <a:srgbClr val="FFFFFF"/>
                </a:solidFill>
                <a:effectLst>
                  <a:outerShdw blurRad="38100" dist="38100" dir="2700000" algn="tl">
                    <a:srgbClr val="000000">
                      <a:alpha val="43137"/>
                    </a:srgbClr>
                  </a:outerShdw>
                </a:effectLst>
                <a:latin typeface="CCW Cursive Writing 14"/>
              </a:rPr>
              <a:t>Year 3 </a:t>
            </a:r>
            <a:br>
              <a:rPr lang="en-GB" altLang="en-US" sz="4900" b="1" dirty="0">
                <a:solidFill>
                  <a:srgbClr val="FFFFFF"/>
                </a:solidFill>
                <a:effectLst>
                  <a:outerShdw blurRad="38100" dist="38100" dir="2700000" algn="tl">
                    <a:srgbClr val="000000">
                      <a:alpha val="43137"/>
                    </a:srgbClr>
                  </a:outerShdw>
                </a:effectLst>
                <a:latin typeface="CCW Cursive Writing 14"/>
              </a:rPr>
            </a:br>
            <a:r>
              <a:rPr lang="en-GB" altLang="en-US" sz="4900" b="1" dirty="0" err="1">
                <a:solidFill>
                  <a:srgbClr val="FFFFFF"/>
                </a:solidFill>
                <a:effectLst>
                  <a:outerShdw blurRad="38100" dist="38100" dir="2700000" algn="tl">
                    <a:srgbClr val="000000">
                      <a:alpha val="43137"/>
                    </a:srgbClr>
                  </a:outerShdw>
                </a:effectLst>
                <a:latin typeface="CCW Cursive Writing 14"/>
              </a:rPr>
              <a:t>Blwyddyn</a:t>
            </a:r>
            <a:r>
              <a:rPr lang="en-GB" altLang="en-US" sz="4900" b="1" dirty="0">
                <a:solidFill>
                  <a:srgbClr val="FFFFFF"/>
                </a:solidFill>
                <a:effectLst>
                  <a:outerShdw blurRad="38100" dist="38100" dir="2700000" algn="tl">
                    <a:srgbClr val="000000">
                      <a:alpha val="43137"/>
                    </a:srgbClr>
                  </a:outerShdw>
                </a:effectLst>
                <a:latin typeface="CCW Cursive Writing 14"/>
              </a:rPr>
              <a:t> 3</a:t>
            </a:r>
            <a:br>
              <a:rPr lang="en-GB" altLang="en-US" sz="4900" b="1" dirty="0">
                <a:solidFill>
                  <a:srgbClr val="FFFFFF"/>
                </a:solidFill>
                <a:effectLst>
                  <a:outerShdw blurRad="38100" dist="38100" dir="2700000" algn="tl">
                    <a:srgbClr val="000000">
                      <a:alpha val="43137"/>
                    </a:srgbClr>
                  </a:outerShdw>
                </a:effectLst>
              </a:rPr>
            </a:br>
            <a:r>
              <a:rPr lang="en-GB" altLang="en-US" sz="4900" b="1" dirty="0">
                <a:solidFill>
                  <a:srgbClr val="FFFFFF"/>
                </a:solidFill>
                <a:effectLst>
                  <a:outerShdw blurRad="38100" dist="38100" dir="2700000" algn="tl">
                    <a:srgbClr val="000000">
                      <a:alpha val="43137"/>
                    </a:srgbClr>
                  </a:outerShdw>
                </a:effectLst>
              </a:rPr>
              <a:t> </a:t>
            </a:r>
            <a:br>
              <a:rPr lang="en-GB" altLang="en-US" sz="4900" b="1" dirty="0">
                <a:solidFill>
                  <a:srgbClr val="FFFFFF"/>
                </a:solidFill>
                <a:effectLst>
                  <a:outerShdw blurRad="38100" dist="38100" dir="2700000" algn="tl">
                    <a:srgbClr val="000000">
                      <a:alpha val="43137"/>
                    </a:srgbClr>
                  </a:outerShdw>
                </a:effectLst>
              </a:rPr>
            </a:br>
            <a:r>
              <a:rPr lang="en-GB" altLang="en-US" sz="4900" b="1" dirty="0">
                <a:solidFill>
                  <a:srgbClr val="FFFFFF"/>
                </a:solidFill>
                <a:effectLst>
                  <a:outerShdw blurRad="38100" dist="38100" dir="2700000" algn="tl">
                    <a:srgbClr val="000000">
                      <a:alpha val="43137"/>
                    </a:srgbClr>
                  </a:outerShdw>
                </a:effectLst>
                <a:latin typeface="CCW Cursive Writing 14"/>
              </a:rPr>
              <a:t>Meet the Teachers</a:t>
            </a:r>
          </a:p>
        </p:txBody>
      </p:sp>
      <p:cxnSp>
        <p:nvCxnSpPr>
          <p:cNvPr id="3098" name="Straight Connector 3097">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85491"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pic>
        <p:nvPicPr>
          <p:cNvPr id="3075" name="Picture 3" descr="coloured logo victoria">
            <a:extLst>
              <a:ext uri="{FF2B5EF4-FFF2-40B4-BE49-F238E27FC236}">
                <a16:creationId xmlns:a16="http://schemas.microsoft.com/office/drawing/2014/main" id="{E950FF8C-3689-4A87-BD9F-91AAC1247BE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53000" y="3429000"/>
            <a:ext cx="4248100" cy="280374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00" name="Group 3099">
            <a:extLst>
              <a:ext uri="{FF2B5EF4-FFF2-40B4-BE49-F238E27FC236}">
                <a16:creationId xmlns:a16="http://schemas.microsoft.com/office/drawing/2014/main" id="{892B7B61-D701-474B-AE8F-EA238B550A7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34057" y="1267063"/>
            <a:ext cx="276361" cy="519967"/>
            <a:chOff x="11512034" y="1267063"/>
            <a:chExt cx="368480" cy="519967"/>
          </a:xfrm>
          <a:solidFill>
            <a:srgbClr val="FFFFFF"/>
          </a:solidFill>
        </p:grpSpPr>
        <p:sp>
          <p:nvSpPr>
            <p:cNvPr id="3101"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grpFill/>
            <a:ln w="603" cap="flat">
              <a:noFill/>
              <a:prstDash val="solid"/>
              <a:miter/>
            </a:ln>
          </p:spPr>
          <p:txBody>
            <a:bodyPr rtlCol="0" anchor="ctr"/>
            <a:lstStyle/>
            <a:p>
              <a:endParaRPr lang="en-US">
                <a:solidFill>
                  <a:srgbClr val="FFFFFF"/>
                </a:solidFill>
              </a:endParaRPr>
            </a:p>
          </p:txBody>
        </p:sp>
        <p:sp>
          <p:nvSpPr>
            <p:cNvPr id="3102" name="Graphic 21">
              <a:extLst>
                <a:ext uri="{FF2B5EF4-FFF2-40B4-BE49-F238E27FC236}">
                  <a16:creationId xmlns:a16="http://schemas.microsoft.com/office/drawing/2014/main" id="{8D61482F-F3C5-4D66-8C5D-C6BBE3E12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grpFill/>
            <a:ln w="610" cap="flat">
              <a:noFill/>
              <a:prstDash val="solid"/>
              <a:miter/>
            </a:ln>
          </p:spPr>
          <p:txBody>
            <a:bodyPr rtlCol="0" anchor="ctr"/>
            <a:lstStyle/>
            <a:p>
              <a:endParaRPr lang="en-US">
                <a:solidFill>
                  <a:srgbClr val="FFFFFF"/>
                </a:solidFill>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104" name="Group 4103">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412" y="-1"/>
            <a:ext cx="3909949" cy="6883030"/>
            <a:chOff x="-19217" y="-1"/>
            <a:chExt cx="5213267" cy="6883030"/>
          </a:xfrm>
        </p:grpSpPr>
        <p:sp>
          <p:nvSpPr>
            <p:cNvPr id="4105" name="Rectangle 4104">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6" name="Rectangle 4105">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4107" name="Rectangle 4106">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8" name="Rectangle 4107">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098" name="Title 1">
            <a:extLst>
              <a:ext uri="{FF2B5EF4-FFF2-40B4-BE49-F238E27FC236}">
                <a16:creationId xmlns:a16="http://schemas.microsoft.com/office/drawing/2014/main" id="{89853AB8-904C-4923-B599-AEF37F55062A}"/>
              </a:ext>
            </a:extLst>
          </p:cNvPr>
          <p:cNvSpPr>
            <a:spLocks noGrp="1" noChangeArrowheads="1"/>
          </p:cNvSpPr>
          <p:nvPr>
            <p:ph type="title"/>
          </p:nvPr>
        </p:nvSpPr>
        <p:spPr>
          <a:xfrm>
            <a:off x="566613" y="529769"/>
            <a:ext cx="2776935" cy="701803"/>
          </a:xfrm>
        </p:spPr>
        <p:txBody>
          <a:bodyPr anchor="b">
            <a:normAutofit/>
          </a:bodyPr>
          <a:lstStyle/>
          <a:p>
            <a:pPr eaLnBrk="1" hangingPunct="1"/>
            <a:r>
              <a:rPr lang="en-GB" altLang="en-US" sz="2800" b="1">
                <a:solidFill>
                  <a:srgbClr val="FFFFFF"/>
                </a:solidFill>
                <a:effectLst>
                  <a:outerShdw blurRad="38100" dist="38100" dir="2700000" algn="tl">
                    <a:srgbClr val="000000">
                      <a:alpha val="43137"/>
                    </a:srgbClr>
                  </a:outerShdw>
                </a:effectLst>
              </a:rPr>
              <a:t> </a:t>
            </a:r>
            <a:r>
              <a:rPr lang="en-GB" altLang="en-US" sz="3200" b="1" err="1">
                <a:solidFill>
                  <a:srgbClr val="FFFFFF"/>
                </a:solidFill>
                <a:effectLst>
                  <a:outerShdw blurRad="38100" dist="38100" dir="2700000" algn="tl">
                    <a:srgbClr val="000000">
                      <a:alpha val="43137"/>
                    </a:srgbClr>
                  </a:outerShdw>
                </a:effectLst>
              </a:rPr>
              <a:t>Croeso</a:t>
            </a:r>
            <a:endParaRPr lang="en-GB" altLang="en-US" sz="3200" b="1" err="1">
              <a:solidFill>
                <a:srgbClr val="FFFFFF"/>
              </a:solidFill>
              <a:effectLst>
                <a:outerShdw blurRad="38100" dist="38100" dir="2700000" algn="tl">
                  <a:srgbClr val="000000">
                    <a:alpha val="43137"/>
                  </a:srgbClr>
                </a:outerShdw>
              </a:effectLst>
              <a:cs typeface="Arial"/>
            </a:endParaRPr>
          </a:p>
        </p:txBody>
      </p:sp>
      <p:sp>
        <p:nvSpPr>
          <p:cNvPr id="4099" name="Content Placeholder 2">
            <a:extLst>
              <a:ext uri="{FF2B5EF4-FFF2-40B4-BE49-F238E27FC236}">
                <a16:creationId xmlns:a16="http://schemas.microsoft.com/office/drawing/2014/main" id="{9C46D341-192D-4E4C-B5FC-BDA310F14ABD}"/>
              </a:ext>
            </a:extLst>
          </p:cNvPr>
          <p:cNvSpPr>
            <a:spLocks noGrp="1" noChangeArrowheads="1"/>
          </p:cNvSpPr>
          <p:nvPr>
            <p:ph idx="1"/>
          </p:nvPr>
        </p:nvSpPr>
        <p:spPr>
          <a:xfrm>
            <a:off x="195911" y="1717712"/>
            <a:ext cx="3481268" cy="4266227"/>
          </a:xfrm>
        </p:spPr>
        <p:txBody>
          <a:bodyPr>
            <a:normAutofit/>
          </a:bodyPr>
          <a:lstStyle/>
          <a:p>
            <a:pPr marL="0" indent="0" eaLnBrk="1" hangingPunct="1">
              <a:buNone/>
            </a:pPr>
            <a:r>
              <a:rPr lang="en-US" altLang="en-US" sz="2000">
                <a:solidFill>
                  <a:srgbClr val="FFFFFF"/>
                </a:solidFill>
              </a:rPr>
              <a:t>Thank you for coming to this parent’s information meeting.</a:t>
            </a:r>
            <a:endParaRPr lang="en-US" altLang="en-US" sz="2000">
              <a:solidFill>
                <a:srgbClr val="FFFFFF"/>
              </a:solidFill>
              <a:cs typeface="Arial"/>
            </a:endParaRPr>
          </a:p>
          <a:p>
            <a:pPr marL="0" indent="0" eaLnBrk="1" hangingPunct="1">
              <a:buNone/>
            </a:pPr>
            <a:endParaRPr lang="en-US" altLang="en-US" sz="2000">
              <a:solidFill>
                <a:srgbClr val="FFFFFF"/>
              </a:solidFill>
              <a:cs typeface="Arial"/>
            </a:endParaRPr>
          </a:p>
          <a:p>
            <a:pPr marL="0" indent="0" eaLnBrk="1" hangingPunct="1">
              <a:buNone/>
            </a:pPr>
            <a:r>
              <a:rPr lang="en-US" altLang="en-US" sz="2000">
                <a:solidFill>
                  <a:srgbClr val="FFFFFF"/>
                </a:solidFill>
              </a:rPr>
              <a:t>We hope that your child has a positive and rewarding experience during their time in Year 3.</a:t>
            </a:r>
            <a:endParaRPr lang="en-US" altLang="en-US" sz="2000">
              <a:solidFill>
                <a:srgbClr val="FFFFFF"/>
              </a:solidFill>
              <a:cs typeface="Arial"/>
            </a:endParaRPr>
          </a:p>
          <a:p>
            <a:pPr marL="0" indent="0" eaLnBrk="1" hangingPunct="1">
              <a:buNone/>
            </a:pPr>
            <a:endParaRPr lang="en-US" altLang="en-US" sz="2000">
              <a:solidFill>
                <a:srgbClr val="FFFFFF"/>
              </a:solidFill>
              <a:cs typeface="Arial"/>
            </a:endParaRPr>
          </a:p>
          <a:p>
            <a:pPr marL="0" indent="0" eaLnBrk="1" hangingPunct="1">
              <a:buNone/>
            </a:pPr>
            <a:r>
              <a:rPr lang="en-US" altLang="en-US" sz="2000">
                <a:solidFill>
                  <a:srgbClr val="FFFFFF"/>
                </a:solidFill>
              </a:rPr>
              <a:t>Please feel free to ask </a:t>
            </a:r>
            <a:endParaRPr lang="en-US" altLang="en-US" sz="2000">
              <a:solidFill>
                <a:srgbClr val="FFFFFF"/>
              </a:solidFill>
              <a:cs typeface="Arial"/>
            </a:endParaRPr>
          </a:p>
          <a:p>
            <a:pPr marL="0" indent="0" eaLnBrk="1" hangingPunct="1">
              <a:buNone/>
            </a:pPr>
            <a:r>
              <a:rPr lang="en-US" altLang="en-US" sz="2000">
                <a:solidFill>
                  <a:srgbClr val="FFFFFF"/>
                </a:solidFill>
              </a:rPr>
              <a:t>any questions </a:t>
            </a:r>
            <a:r>
              <a:rPr lang="en-US" altLang="en-US" sz="2000" b="1">
                <a:solidFill>
                  <a:srgbClr val="FFFFFF"/>
                </a:solidFill>
              </a:rPr>
              <a:t>at the end</a:t>
            </a:r>
            <a:r>
              <a:rPr lang="en-US" altLang="en-US" sz="2000">
                <a:solidFill>
                  <a:srgbClr val="FFFFFF"/>
                </a:solidFill>
              </a:rPr>
              <a:t> </a:t>
            </a:r>
            <a:endParaRPr lang="en-US" altLang="en-US" sz="2000">
              <a:solidFill>
                <a:srgbClr val="FFFFFF"/>
              </a:solidFill>
              <a:cs typeface="Arial"/>
            </a:endParaRPr>
          </a:p>
          <a:p>
            <a:pPr marL="0" indent="0" eaLnBrk="1" hangingPunct="1">
              <a:buNone/>
            </a:pPr>
            <a:r>
              <a:rPr lang="en-US" altLang="en-US" sz="2000">
                <a:solidFill>
                  <a:srgbClr val="FFFFFF"/>
                </a:solidFill>
              </a:rPr>
              <a:t>of this presentation.</a:t>
            </a:r>
            <a:endParaRPr lang="en-GB" altLang="en-US" sz="2000">
              <a:solidFill>
                <a:srgbClr val="FFFFFF"/>
              </a:solidFill>
              <a:cs typeface="Arial"/>
            </a:endParaRPr>
          </a:p>
          <a:p>
            <a:pPr marL="0" indent="0" eaLnBrk="1" hangingPunct="1">
              <a:buNone/>
            </a:pPr>
            <a:endParaRPr lang="en-GB" altLang="en-US" sz="1700">
              <a:solidFill>
                <a:srgbClr val="FFFFFF"/>
              </a:solidFill>
            </a:endParaRPr>
          </a:p>
        </p:txBody>
      </p:sp>
      <p:pic>
        <p:nvPicPr>
          <p:cNvPr id="1026" name="Picture 2" descr="Colorful Speech Bubbles set with Hello in Different Languages -...">
            <a:extLst>
              <a:ext uri="{FF2B5EF4-FFF2-40B4-BE49-F238E27FC236}">
                <a16:creationId xmlns:a16="http://schemas.microsoft.com/office/drawing/2014/main" id="{1753BFC5-99F2-6E36-66FE-B95862DADB9B}"/>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34185" y1="41593" x2="34185" y2="41593"/>
                        <a14:foregroundMark x1="33006" y1="41593" x2="33006" y2="41593"/>
                        <a14:foregroundMark x1="21022" y1="39528" x2="21022" y2="39528"/>
                        <a14:foregroundMark x1="26719" y1="39528" x2="26719" y2="39528"/>
                        <a14:foregroundMark x1="30452" y1="41888" x2="30452" y2="41888"/>
                        <a14:foregroundMark x1="54420" y1="30383" x2="54420" y2="30383"/>
                        <a14:foregroundMark x1="55010" y1="30678" x2="55010" y2="30678"/>
                        <a14:foregroundMark x1="61886" y1="31858" x2="61886" y2="31858"/>
                        <a14:foregroundMark x1="61886" y1="30088" x2="61886" y2="30088"/>
                        <a14:foregroundMark x1="35167" y1="65487" x2="35167" y2="65487"/>
                        <a14:foregroundMark x1="33988" y1="64307" x2="33988" y2="64307"/>
                        <a14:foregroundMark x1="31041" y1="64307" x2="31041" y2="64307"/>
                        <a14:foregroundMark x1="31041" y1="59882" x2="31041" y2="59882"/>
                        <a14:foregroundMark x1="38703" y1="64307" x2="38703" y2="64307"/>
                        <a14:foregroundMark x1="38703" y1="64012" x2="38703" y2="64012"/>
                        <a14:foregroundMark x1="38703" y1="62242" x2="38703" y2="62242"/>
                        <a14:foregroundMark x1="40472" y1="66077" x2="40472" y2="66077"/>
                        <a14:foregroundMark x1="40472" y1="64307" x2="40472" y2="64307"/>
                        <a14:foregroundMark x1="40472" y1="63717" x2="40472" y2="63717"/>
                        <a14:foregroundMark x1="45776" y1="60177" x2="45776" y2="60177"/>
                        <a14:foregroundMark x1="49705" y1="63422" x2="49705" y2="63422"/>
                        <a14:foregroundMark x1="50295" y1="65487" x2="50295" y2="65487"/>
                        <a14:foregroundMark x1="51081" y1="65487" x2="51081" y2="65487"/>
                        <a14:foregroundMark x1="52849" y1="64307" x2="52849" y2="64307"/>
                        <a14:foregroundMark x1="68566" y1="56637" x2="68566" y2="56637"/>
                        <a14:foregroundMark x1="78389" y1="37758" x2="78389" y2="37758"/>
                        <a14:foregroundMark x1="75246" y1="37463" x2="75246" y2="37463"/>
                        <a14:foregroundMark x1="19057" y1="39528" x2="19057" y2="39528"/>
                        <a14:foregroundMark x1="81139" y1="39233" x2="81139" y2="39233"/>
                        <a14:foregroundMark x1="82515" y1="38053" x2="82515" y2="38053"/>
                        <a14:foregroundMark x1="18468" y1="37168" x2="18468" y2="37168"/>
                        <a14:foregroundMark x1="33006" y1="66372" x2="33006" y2="66372"/>
                      </a14:backgroundRemoval>
                    </a14:imgEffect>
                  </a14:imgLayer>
                </a14:imgProps>
              </a:ext>
              <a:ext uri="{28A0092B-C50C-407E-A947-70E740481C1C}">
                <a14:useLocalDpi xmlns:a14="http://schemas.microsoft.com/office/drawing/2010/main" val="0"/>
              </a:ext>
            </a:extLst>
          </a:blip>
          <a:stretch>
            <a:fillRect/>
          </a:stretch>
        </p:blipFill>
        <p:spPr bwMode="auto">
          <a:xfrm>
            <a:off x="4503978" y="2080627"/>
            <a:ext cx="4055251" cy="26967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8" name="Rectangle 5127">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2" name="Rectangle 2">
            <a:extLst>
              <a:ext uri="{FF2B5EF4-FFF2-40B4-BE49-F238E27FC236}">
                <a16:creationId xmlns:a16="http://schemas.microsoft.com/office/drawing/2014/main" id="{4F879192-746E-4CE5-BF83-19BF9A2F8910}"/>
              </a:ext>
            </a:extLst>
          </p:cNvPr>
          <p:cNvSpPr>
            <a:spLocks noGrp="1" noChangeArrowheads="1"/>
          </p:cNvSpPr>
          <p:nvPr>
            <p:ph type="title"/>
          </p:nvPr>
        </p:nvSpPr>
        <p:spPr>
          <a:xfrm>
            <a:off x="429369" y="238539"/>
            <a:ext cx="8263890" cy="1434415"/>
          </a:xfrm>
        </p:spPr>
        <p:txBody>
          <a:bodyPr anchor="b">
            <a:normAutofit/>
          </a:bodyPr>
          <a:lstStyle/>
          <a:p>
            <a:pPr eaLnBrk="1" hangingPunct="1"/>
            <a:r>
              <a:rPr lang="en-GB" altLang="en-US" sz="4700" b="1">
                <a:effectLst>
                  <a:outerShdw blurRad="38100" dist="38100" dir="2700000" algn="tl">
                    <a:srgbClr val="000000">
                      <a:alpha val="43137"/>
                    </a:srgbClr>
                  </a:outerShdw>
                </a:effectLst>
              </a:rPr>
              <a:t>Our Team</a:t>
            </a:r>
          </a:p>
        </p:txBody>
      </p:sp>
      <p:sp>
        <p:nvSpPr>
          <p:cNvPr id="5130"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3" name="Rectangle 3">
            <a:extLst>
              <a:ext uri="{FF2B5EF4-FFF2-40B4-BE49-F238E27FC236}">
                <a16:creationId xmlns:a16="http://schemas.microsoft.com/office/drawing/2014/main" id="{8FCA1B0C-B9CF-4B78-A7F3-8F51E74FC30A}"/>
              </a:ext>
            </a:extLst>
          </p:cNvPr>
          <p:cNvSpPr>
            <a:spLocks noGrp="1" noChangeArrowheads="1"/>
          </p:cNvSpPr>
          <p:nvPr>
            <p:ph type="body" idx="1"/>
          </p:nvPr>
        </p:nvSpPr>
        <p:spPr>
          <a:xfrm>
            <a:off x="429369" y="2071316"/>
            <a:ext cx="5035164" cy="4119172"/>
          </a:xfrm>
        </p:spPr>
        <p:txBody>
          <a:bodyPr anchor="t">
            <a:normAutofit/>
          </a:bodyPr>
          <a:lstStyle/>
          <a:p>
            <a:pPr eaLnBrk="1" hangingPunct="1">
              <a:buNone/>
            </a:pPr>
            <a:endParaRPr lang="en-GB" altLang="en-US" sz="1900" b="1"/>
          </a:p>
          <a:p>
            <a:pPr eaLnBrk="1" hangingPunct="1">
              <a:buNone/>
            </a:pPr>
            <a:r>
              <a:rPr lang="en-GB" altLang="en-US" sz="2800" b="1"/>
              <a:t>3S</a:t>
            </a:r>
            <a:r>
              <a:rPr lang="en-GB" altLang="en-US" sz="2800"/>
              <a:t> - Miss Smith </a:t>
            </a:r>
            <a:endParaRPr lang="en-GB" altLang="en-US" sz="2800">
              <a:cs typeface="Arial"/>
            </a:endParaRPr>
          </a:p>
          <a:p>
            <a:pPr eaLnBrk="1" hangingPunct="1">
              <a:buNone/>
            </a:pPr>
            <a:r>
              <a:rPr lang="en-GB" altLang="en-US" sz="2800" b="1"/>
              <a:t>3B </a:t>
            </a:r>
            <a:r>
              <a:rPr lang="en-GB" altLang="en-US" sz="2800"/>
              <a:t>- Mrs Barnett</a:t>
            </a:r>
            <a:endParaRPr lang="en-GB" altLang="en-US" sz="2800">
              <a:cs typeface="Arial"/>
            </a:endParaRPr>
          </a:p>
          <a:p>
            <a:pPr eaLnBrk="1" hangingPunct="1">
              <a:buNone/>
            </a:pPr>
            <a:endParaRPr lang="en-GB" altLang="en-US" sz="2800" b="1">
              <a:cs typeface="Arial"/>
            </a:endParaRPr>
          </a:p>
          <a:p>
            <a:pPr>
              <a:buFontTx/>
              <a:buNone/>
            </a:pPr>
            <a:r>
              <a:rPr lang="en-GB" altLang="en-US" sz="2800" b="1"/>
              <a:t>PPA</a:t>
            </a:r>
            <a:r>
              <a:rPr lang="en-GB" altLang="en-US" sz="2800"/>
              <a:t> -  Wednesday Morning  </a:t>
            </a:r>
            <a:endParaRPr lang="en-GB" sz="2800">
              <a:cs typeface="Arial"/>
            </a:endParaRPr>
          </a:p>
          <a:p>
            <a:pPr eaLnBrk="1" hangingPunct="1">
              <a:buNone/>
            </a:pPr>
            <a:r>
              <a:rPr lang="en-GB" altLang="en-US" sz="2800"/>
              <a:t>            Mrs Warne-Jones &amp; </a:t>
            </a:r>
          </a:p>
          <a:p>
            <a:pPr>
              <a:buNone/>
            </a:pPr>
            <a:r>
              <a:rPr lang="en-GB" altLang="en-US" sz="2800"/>
              <a:t>    Mr Whitting</a:t>
            </a:r>
            <a:endParaRPr lang="en-GB" altLang="en-US" sz="2800">
              <a:cs typeface="Arial"/>
            </a:endParaRPr>
          </a:p>
          <a:p>
            <a:pPr eaLnBrk="1" hangingPunct="1">
              <a:buFontTx/>
              <a:buNone/>
            </a:pPr>
            <a:endParaRPr lang="en-GB" altLang="en-US" sz="2800">
              <a:cs typeface="Arial"/>
            </a:endParaRPr>
          </a:p>
        </p:txBody>
      </p:sp>
      <p:pic>
        <p:nvPicPr>
          <p:cNvPr id="2052" name="Picture 4" descr="colorful shooting stars PNG image with transparent background | TOPpng">
            <a:extLst>
              <a:ext uri="{FF2B5EF4-FFF2-40B4-BE49-F238E27FC236}">
                <a16:creationId xmlns:a16="http://schemas.microsoft.com/office/drawing/2014/main" id="{AC8B2206-AE18-61CA-1DFF-8020487FCCD8}"/>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9779" b="89872" l="3452" r="97024">
                        <a14:foregroundMark x1="7143" y1="53783" x2="7143" y2="53783"/>
                        <a14:foregroundMark x1="7143" y1="59371" x2="7143" y2="59371"/>
                        <a14:foregroundMark x1="3690" y1="59953" x2="3690" y2="59953"/>
                        <a14:foregroundMark x1="4048" y1="56228" x2="4048" y2="56228"/>
                        <a14:foregroundMark x1="9762" y1="61583" x2="9762" y2="61583"/>
                        <a14:foregroundMark x1="32262" y1="35390" x2="32262" y2="35390"/>
                        <a14:foregroundMark x1="33810" y1="39348" x2="33810" y2="39348"/>
                        <a14:foregroundMark x1="34405" y1="33993" x2="34405" y2="33993"/>
                        <a14:foregroundMark x1="91786" y1="54831" x2="91786" y2="54831"/>
                        <a14:foregroundMark x1="97024" y1="54482" x2="97024" y2="54482"/>
                      </a14:backgroundRemoval>
                    </a14:imgEffect>
                  </a14:imgLayer>
                </a14:imgProps>
              </a:ext>
              <a:ext uri="{28A0092B-C50C-407E-A947-70E740481C1C}">
                <a14:useLocalDpi xmlns:a14="http://schemas.microsoft.com/office/drawing/2010/main" val="0"/>
              </a:ext>
            </a:extLst>
          </a:blip>
          <a:srcRect l="16039" r="10144" b="-3"/>
          <a:stretch>
            <a:fillRect/>
          </a:stretch>
        </p:blipFill>
        <p:spPr bwMode="auto">
          <a:xfrm>
            <a:off x="5756743" y="2093976"/>
            <a:ext cx="2955798" cy="40965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96" name="Group 7195">
            <a:extLst>
              <a:ext uri="{FF2B5EF4-FFF2-40B4-BE49-F238E27FC236}">
                <a16:creationId xmlns:a16="http://schemas.microsoft.com/office/drawing/2014/main" id="{26176824-7946-6969-3841-DD5C101DF4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7622"/>
            <a:ext cx="9144000" cy="6894986"/>
            <a:chOff x="0" y="-7622"/>
            <a:chExt cx="12192000" cy="6894986"/>
          </a:xfrm>
        </p:grpSpPr>
        <p:sp>
          <p:nvSpPr>
            <p:cNvPr id="7176" name="Rectangle 7175">
              <a:extLst>
                <a:ext uri="{FF2B5EF4-FFF2-40B4-BE49-F238E27FC236}">
                  <a16:creationId xmlns:a16="http://schemas.microsoft.com/office/drawing/2014/main" id="{C5675077-BFF1-36B0-EA6D-B4599DBA72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7621"/>
              <a:ext cx="12192000" cy="6887364"/>
            </a:xfrm>
            <a:prstGeom prst="rect">
              <a:avLst/>
            </a:prstGeom>
            <a:gradFill>
              <a:gsLst>
                <a:gs pos="8000">
                  <a:schemeClr val="accent5"/>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97" name="Rectangle 7196">
              <a:extLst>
                <a:ext uri="{FF2B5EF4-FFF2-40B4-BE49-F238E27FC236}">
                  <a16:creationId xmlns:a16="http://schemas.microsoft.com/office/drawing/2014/main" id="{F637796C-75D6-BAA5-036C-0E9E7F85B7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9" y="0"/>
              <a:ext cx="8216919" cy="6887364"/>
            </a:xfrm>
            <a:prstGeom prst="rect">
              <a:avLst/>
            </a:prstGeom>
            <a:gradFill flip="none" rotWithShape="1">
              <a:gsLst>
                <a:gs pos="0">
                  <a:schemeClr val="accent5">
                    <a:lumMod val="75000"/>
                    <a:alpha val="79000"/>
                  </a:schemeClr>
                </a:gs>
                <a:gs pos="40000">
                  <a:schemeClr val="accent5">
                    <a:lumMod val="60000"/>
                    <a:lumOff val="40000"/>
                    <a:alpha val="0"/>
                  </a:schemeClr>
                </a:gs>
              </a:gsLst>
              <a:lin ang="19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8" name="Rectangle 7177">
              <a:extLst>
                <a:ext uri="{FF2B5EF4-FFF2-40B4-BE49-F238E27FC236}">
                  <a16:creationId xmlns:a16="http://schemas.microsoft.com/office/drawing/2014/main" id="{6BFBD50A-DBB5-04FA-45B9-183C84E4C9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39978" y="-7622"/>
              <a:ext cx="8451623" cy="6887367"/>
            </a:xfrm>
            <a:prstGeom prst="rect">
              <a:avLst/>
            </a:prstGeom>
            <a:gradFill>
              <a:gsLst>
                <a:gs pos="0">
                  <a:schemeClr val="accent5">
                    <a:lumMod val="75000"/>
                    <a:alpha val="67000"/>
                  </a:schemeClr>
                </a:gs>
                <a:gs pos="60000">
                  <a:schemeClr val="accent5">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98" name="Rectangle 7197">
              <a:extLst>
                <a:ext uri="{FF2B5EF4-FFF2-40B4-BE49-F238E27FC236}">
                  <a16:creationId xmlns:a16="http://schemas.microsoft.com/office/drawing/2014/main" id="{E2659E1E-0E9F-DC4F-40A9-CFA17EDF78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8217318" y="7059"/>
              <a:ext cx="3974283" cy="6872683"/>
            </a:xfrm>
            <a:prstGeom prst="rect">
              <a:avLst/>
            </a:prstGeom>
            <a:gradFill flip="none" rotWithShape="1">
              <a:gsLst>
                <a:gs pos="0">
                  <a:schemeClr val="accent2">
                    <a:alpha val="64000"/>
                  </a:schemeClr>
                </a:gs>
                <a:gs pos="41000">
                  <a:schemeClr val="accent2">
                    <a:alpha val="0"/>
                  </a:schemeClr>
                </a:gs>
              </a:gsLst>
              <a:lin ang="1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pic>
        <p:nvPicPr>
          <p:cNvPr id="7170" name="Picture 2" descr="https://attachments.office.net/owa/DaviesR1230%40Hwbcymru.net/service.svc/s/GetAttachmentThumbnail?id=AAMkADJlOTgwMjBhLTMzNDgtNGQyYy04ODA4LTViODI3YmRhOWU0NABGAAAAAABOG35KTI6jRImyTn56S7d%2BBwBtkFUIe7ewQa7burZeRcP9AAAAAAEMAABtkFUIe7ewQa7burZeRcP9AAWRl63qAAABEgAQAJdSu6DR1oxBoHGhNZ5N0B8%3D&amp;thumbnailType=2&amp;token=eyJhbGciOiJSUzI1NiIsImtpZCI6IjMwODE3OUNFNUY0QjUyRTc4QjJEQjg5NjZCQUY0RUNDMzcyN0FFRUUiLCJ0eXAiOiJKV1QiLCJ4NXQiOiJNSUY1emw5TFV1ZUxMYmlXYTY5T3pEY25ydTQifQ.eyJvcmlnaW4iOiJodHRwczovL291dGxvb2sub2ZmaWNlLmNvbSIsInVjIjoiMzlhNzNkYmZjZmM4NDMyNDk5Yjg2YWU2NTdmZGJkNTEiLCJzaWduaW5fc3RhdGUiOiJbXCJpbmtub3dubnR3a1wiXSIsInZlciI6IkV4Y2hhbmdlLkNhbGxiYWNrLlYxIiwiYXBwY3R4c2VuZGVyIjoiT3dhRG93bmxvYWRANGYzZjBlNTItYjczNC00MTY0LTk0MDktMWI2MDFkMTQ3OTkzIiwiaXNzcmluZyI6IldXIiwiYXBwY3R4Ijoie1wibXNleGNocHJvdFwiOlwib3dhXCIsXCJwdWlkXCI6XCIxMTUzOTA2NjYwODk4Mjg3NjUxXCIsXCJzY29wZVwiOlwiT3dhRG93bmxvYWRcIixcIm9pZFwiOlwiMTc1Y2M1ZGQtNDZhZS00YmU2LTg4NmQtNTU3ZjU5ZTUyOGQ4XCIsXCJwcmltYXJ5c2lkXCI6XCJTLTEtNS0yMS0xODAwNDkxNjEtMzk5NjYwNTY2Ny00MDM3NDIwMjQxLTExMzM3NzY5XCJ9IiwibmJmIjoxNjI2MzUxNTc5LCJleHAiOjE2MjYzNTIxNzksImlzcyI6IjAwMDAwMDAyLTAwMDAtMGZmMS1jZTAwLTAwMDAwMDAwMDAwMEA0ZjNmMGU1Mi1iNzM0LTQxNjQtOTQwOS0xYjYwMWQxNDc5OTMiLCJhdWQiOiIwMDAwMDAwMi0wMDAwLTBmZjEtY2UwMC0wMDAwMDAwMDAwMDAvYXR0YWNobWVudHMub2ZmaWNlLm5ldEA0ZjNmMGU1Mi1iNzM0LTQxNjQtOTQwOS0xYjYwMWQxNDc5OTMiLCJoYXBwIjoib3dhIn0.O5UABptT15E-zG8kqWbdCP5sL81YvylzOdH-fFE3D4dLN8FbJfpLyah9IR_55FncuaJZISmDglV9y5ofP1SC1ltET5j_LlNZavwf-gmaZWi6zT2Si0PBOJwLWTITgS_medStIUxOMd-tueRJ-M1oPEVmapy6oH6jJ9K55JyfvVeHOfW4f-n4uQRTcTDgtJ5t-OQHVH-LXj1DBVoxEmN66mIEc9RiFTKrK0-TCe9oxJ6yKHMRtr7oPlwtqy9oGIsd5k2ODwOVvnm4ZXXZPCtFaAYkWGyRE7ZLKnw0lRchca4FEGrHRhlaRQsBQp8RrpWB4xoKa--ALCdFh2Zcx7NH9A&amp;X-OWA-CANARY=vEEElQrdeESzuV43ftcDGxAOwdWKR9kY13H2MexiJ9JTNtBCLHAnZDmjAlHeKCG4boGGKlP3MQE.&amp;owa=outlook.office.com&amp;scriptVer=20210705003.07&amp;animation=true">
            <a:extLst>
              <a:ext uri="{FF2B5EF4-FFF2-40B4-BE49-F238E27FC236}">
                <a16:creationId xmlns:a16="http://schemas.microsoft.com/office/drawing/2014/main" id="{20125EFB-F059-4B38-800F-620F8B116B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55" r="3934" b="-1"/>
          <a:stretch>
            <a:fillRect/>
          </a:stretch>
        </p:blipFill>
        <p:spPr bwMode="auto">
          <a:xfrm>
            <a:off x="92037" y="115738"/>
            <a:ext cx="8953989" cy="6618898"/>
          </a:xfrm>
          <a:prstGeom prst="rect">
            <a:avLst/>
          </a:prstGeom>
          <a:solidFill>
            <a:srgbClr val="FFFFFF">
              <a:shade val="85000"/>
            </a:srgbClr>
          </a:solidFill>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00" name="Rectangle 8199">
            <a:extLst>
              <a:ext uri="{FF2B5EF4-FFF2-40B4-BE49-F238E27FC236}">
                <a16:creationId xmlns:a16="http://schemas.microsoft.com/office/drawing/2014/main" id="{5BF4DF2C-F028-4921-9C23-41303F650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2" name="Rectangle 8201">
            <a:extLst>
              <a:ext uri="{FF2B5EF4-FFF2-40B4-BE49-F238E27FC236}">
                <a16:creationId xmlns:a16="http://schemas.microsoft.com/office/drawing/2014/main" id="{158B3569-73B2-4D05-8E95-886A6EE1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8194" name="Title 1">
            <a:extLst>
              <a:ext uri="{FF2B5EF4-FFF2-40B4-BE49-F238E27FC236}">
                <a16:creationId xmlns:a16="http://schemas.microsoft.com/office/drawing/2014/main" id="{3FA92953-1BB5-4214-A7F1-00E0B945FD67}"/>
              </a:ext>
            </a:extLst>
          </p:cNvPr>
          <p:cNvSpPr>
            <a:spLocks noGrp="1" noChangeArrowheads="1"/>
          </p:cNvSpPr>
          <p:nvPr>
            <p:ph type="title"/>
          </p:nvPr>
        </p:nvSpPr>
        <p:spPr>
          <a:xfrm>
            <a:off x="342900" y="584992"/>
            <a:ext cx="8567114" cy="641717"/>
          </a:xfrm>
        </p:spPr>
        <p:txBody>
          <a:bodyPr vert="horz" lIns="91440" tIns="45720" rIns="91440" bIns="45720" rtlCol="0" anchor="t">
            <a:normAutofit fontScale="90000"/>
          </a:bodyPr>
          <a:lstStyle/>
          <a:p>
            <a:pPr eaLnBrk="1" hangingPunct="1">
              <a:lnSpc>
                <a:spcPct val="90000"/>
              </a:lnSpc>
            </a:pPr>
            <a:r>
              <a:rPr lang="en-US" altLang="en-US" b="1" kern="1200">
                <a:solidFill>
                  <a:srgbClr val="FFFFFF"/>
                </a:solidFill>
                <a:effectLst>
                  <a:outerShdw blurRad="38100" dist="38100" dir="2700000" algn="tl">
                    <a:srgbClr val="000000">
                      <a:alpha val="43137"/>
                    </a:srgbClr>
                  </a:outerShdw>
                </a:effectLst>
                <a:latin typeface="+mj-lt"/>
                <a:ea typeface="+mj-ea"/>
                <a:cs typeface="+mj-cs"/>
              </a:rPr>
              <a:t>Curriculum for Wales </a:t>
            </a:r>
            <a:endParaRPr lang="en-US">
              <a:ea typeface="+mj-ea"/>
              <a:cs typeface="+mj-cs"/>
            </a:endParaRPr>
          </a:p>
        </p:txBody>
      </p:sp>
      <p:cxnSp>
        <p:nvCxnSpPr>
          <p:cNvPr id="8204" name="Straight Connector 8203">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85491"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pic>
        <p:nvPicPr>
          <p:cNvPr id="8195" name="Picture 3">
            <a:extLst>
              <a:ext uri="{FF2B5EF4-FFF2-40B4-BE49-F238E27FC236}">
                <a16:creationId xmlns:a16="http://schemas.microsoft.com/office/drawing/2014/main" id="{F2FF19C7-F754-42AC-84E2-B84F87F1E83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60403" y="1811816"/>
            <a:ext cx="8215303" cy="4882306"/>
          </a:xfrm>
          <a:prstGeom prst="rect">
            <a:avLst/>
          </a:prstGeom>
          <a:solidFill>
            <a:srgbClr val="FFFFFF">
              <a:shade val="85000"/>
            </a:srgbClr>
          </a:solidFill>
          <a:scene3d>
            <a:camera prst="orthographicFront"/>
            <a:lightRig rig="twoPt" dir="t">
              <a:rot lat="0" lon="0" rev="7200000"/>
            </a:lightRig>
          </a:scene3d>
          <a:sp3d>
            <a:bevelT w="25400" h="19050"/>
            <a:contourClr>
              <a:srgbClr val="FFFFFF"/>
            </a:contourClr>
          </a:sp3d>
        </p:spPr>
      </p:pic>
      <p:grpSp>
        <p:nvGrpSpPr>
          <p:cNvPr id="8206" name="Group 8205">
            <a:extLst>
              <a:ext uri="{FF2B5EF4-FFF2-40B4-BE49-F238E27FC236}">
                <a16:creationId xmlns:a16="http://schemas.microsoft.com/office/drawing/2014/main" id="{892B7B61-D701-474B-AE8F-EA238B550A7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34057" y="1267063"/>
            <a:ext cx="276361" cy="519967"/>
            <a:chOff x="11512034" y="1267063"/>
            <a:chExt cx="368480" cy="519967"/>
          </a:xfrm>
          <a:solidFill>
            <a:srgbClr val="FFFFFF"/>
          </a:solidFill>
        </p:grpSpPr>
        <p:sp>
          <p:nvSpPr>
            <p:cNvPr id="8207"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grpFill/>
            <a:ln w="603" cap="flat">
              <a:noFill/>
              <a:prstDash val="solid"/>
              <a:miter/>
            </a:ln>
          </p:spPr>
          <p:txBody>
            <a:bodyPr rtlCol="0" anchor="ctr"/>
            <a:lstStyle/>
            <a:p>
              <a:endParaRPr lang="en-US">
                <a:solidFill>
                  <a:srgbClr val="FFFFFF"/>
                </a:solidFill>
              </a:endParaRPr>
            </a:p>
          </p:txBody>
        </p:sp>
        <p:sp>
          <p:nvSpPr>
            <p:cNvPr id="8208" name="Graphic 21">
              <a:extLst>
                <a:ext uri="{FF2B5EF4-FFF2-40B4-BE49-F238E27FC236}">
                  <a16:creationId xmlns:a16="http://schemas.microsoft.com/office/drawing/2014/main" id="{8D61482F-F3C5-4D66-8C5D-C6BBE3E12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grpFill/>
            <a:ln w="610" cap="flat">
              <a:noFill/>
              <a:prstDash val="solid"/>
              <a:miter/>
            </a:ln>
          </p:spPr>
          <p:txBody>
            <a:bodyPr rtlCol="0" anchor="ctr"/>
            <a:lstStyle/>
            <a:p>
              <a:endParaRPr lang="en-US">
                <a:solidFill>
                  <a:srgbClr val="FFFFFF"/>
                </a:solidFill>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99" name="Rectangle 8198">
            <a:extLst>
              <a:ext uri="{FF2B5EF4-FFF2-40B4-BE49-F238E27FC236}">
                <a16:creationId xmlns:a16="http://schemas.microsoft.com/office/drawing/2014/main" id="{F575A102-D95D-4D6E-8F1B-49EED0AEC6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1" name="Rectangle 8200">
            <a:extLst>
              <a:ext uri="{FF2B5EF4-FFF2-40B4-BE49-F238E27FC236}">
                <a16:creationId xmlns:a16="http://schemas.microsoft.com/office/drawing/2014/main" id="{158B3569-73B2-4D05-8E95-886A6EE1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8194" name="Title 1">
            <a:extLst>
              <a:ext uri="{FF2B5EF4-FFF2-40B4-BE49-F238E27FC236}">
                <a16:creationId xmlns:a16="http://schemas.microsoft.com/office/drawing/2014/main" id="{3FA92953-1BB5-4214-A7F1-00E0B945FD67}"/>
              </a:ext>
            </a:extLst>
          </p:cNvPr>
          <p:cNvSpPr>
            <a:spLocks noGrp="1" noChangeArrowheads="1"/>
          </p:cNvSpPr>
          <p:nvPr>
            <p:ph type="title"/>
          </p:nvPr>
        </p:nvSpPr>
        <p:spPr>
          <a:xfrm>
            <a:off x="174740" y="1389502"/>
            <a:ext cx="3489830" cy="3613861"/>
          </a:xfrm>
        </p:spPr>
        <p:txBody>
          <a:bodyPr vert="horz" lIns="91440" tIns="45720" rIns="91440" bIns="45720" rtlCol="0" anchor="b">
            <a:normAutofit/>
          </a:bodyPr>
          <a:lstStyle/>
          <a:p>
            <a:pPr algn="r" eaLnBrk="1" hangingPunct="1">
              <a:lnSpc>
                <a:spcPct val="90000"/>
              </a:lnSpc>
            </a:pPr>
            <a:r>
              <a:rPr lang="en-US" altLang="en-US" sz="4000" b="1" kern="1200">
                <a:solidFill>
                  <a:srgbClr val="FFFFFF"/>
                </a:solidFill>
                <a:effectLst>
                  <a:outerShdw blurRad="38100" dist="38100" dir="2700000" algn="tl">
                    <a:srgbClr val="000000">
                      <a:alpha val="43137"/>
                    </a:srgbClr>
                  </a:outerShdw>
                </a:effectLst>
                <a:latin typeface="+mj-lt"/>
                <a:ea typeface="+mj-ea"/>
                <a:cs typeface="+mj-cs"/>
              </a:rPr>
              <a:t>Children’s Independent Ideas</a:t>
            </a:r>
            <a:r>
              <a:rPr lang="en-US" altLang="en-US" sz="3300" b="1" kern="1200">
                <a:solidFill>
                  <a:srgbClr val="FFFFFF"/>
                </a:solidFill>
                <a:effectLst>
                  <a:outerShdw blurRad="38100" dist="38100" dir="2700000" algn="tl">
                    <a:srgbClr val="000000">
                      <a:alpha val="43137"/>
                    </a:srgbClr>
                  </a:outerShdw>
                </a:effectLst>
                <a:latin typeface="+mj-lt"/>
                <a:ea typeface="+mj-ea"/>
                <a:cs typeface="+mj-cs"/>
              </a:rPr>
              <a:t> </a:t>
            </a:r>
          </a:p>
        </p:txBody>
      </p:sp>
      <p:sp>
        <p:nvSpPr>
          <p:cNvPr id="2" name="Title 1">
            <a:extLst>
              <a:ext uri="{FF2B5EF4-FFF2-40B4-BE49-F238E27FC236}">
                <a16:creationId xmlns:a16="http://schemas.microsoft.com/office/drawing/2014/main" id="{D01CE13B-616E-C45A-B93D-EC6D1CC5968B}"/>
              </a:ext>
            </a:extLst>
          </p:cNvPr>
          <p:cNvSpPr txBox="1">
            <a:spLocks noChangeArrowheads="1"/>
          </p:cNvSpPr>
          <p:nvPr/>
        </p:nvSpPr>
        <p:spPr bwMode="auto">
          <a:xfrm>
            <a:off x="594869" y="5170453"/>
            <a:ext cx="3057343" cy="99019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t" anchorCtr="0" compatLnSpc="1">
            <a:prstTxWarp prst="textNoShape">
              <a:avLst/>
            </a:prstTxWarp>
            <a:no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lgn="r" eaLnBrk="1" hangingPunct="1">
              <a:lnSpc>
                <a:spcPct val="90000"/>
              </a:lnSpc>
              <a:spcBef>
                <a:spcPts val="1000"/>
              </a:spcBef>
            </a:pPr>
            <a:r>
              <a:rPr lang="en-US" altLang="en-US" sz="2400" b="1" kern="1200">
                <a:solidFill>
                  <a:srgbClr val="FFFFFF"/>
                </a:solidFill>
                <a:effectLst>
                  <a:outerShdw blurRad="38100" dist="38100" dir="2700000" algn="tl">
                    <a:srgbClr val="000000">
                      <a:alpha val="43137"/>
                    </a:srgbClr>
                  </a:outerShdw>
                </a:effectLst>
                <a:latin typeface="+mn-lt"/>
                <a:ea typeface="+mn-ea"/>
                <a:cs typeface="+mn-cs"/>
              </a:rPr>
              <a:t>These are linked to the 6 Areas of Learning.</a:t>
            </a:r>
          </a:p>
        </p:txBody>
      </p:sp>
      <p:grpSp>
        <p:nvGrpSpPr>
          <p:cNvPr id="8203" name="Group 8202">
            <a:extLst>
              <a:ext uri="{FF2B5EF4-FFF2-40B4-BE49-F238E27FC236}">
                <a16:creationId xmlns:a16="http://schemas.microsoft.com/office/drawing/2014/main" id="{CF0FFF1F-79B6-4A13-A464-070CD6F896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06625" y="814999"/>
            <a:ext cx="349093" cy="581435"/>
            <a:chOff x="10942198" y="814999"/>
            <a:chExt cx="465458" cy="581435"/>
          </a:xfrm>
          <a:solidFill>
            <a:srgbClr val="FFFFFF"/>
          </a:solidFill>
        </p:grpSpPr>
        <p:sp>
          <p:nvSpPr>
            <p:cNvPr id="8204"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7738" y="81499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grpFill/>
            <a:ln w="603" cap="flat">
              <a:noFill/>
              <a:prstDash val="solid"/>
              <a:miter/>
            </a:ln>
          </p:spPr>
          <p:txBody>
            <a:bodyPr rtlCol="0" anchor="ctr"/>
            <a:lstStyle/>
            <a:p>
              <a:endParaRPr lang="en-US">
                <a:solidFill>
                  <a:srgbClr val="FFFFFF"/>
                </a:solidFill>
              </a:endParaRPr>
            </a:p>
          </p:txBody>
        </p:sp>
        <p:sp>
          <p:nvSpPr>
            <p:cNvPr id="8205" name="Graphic 15">
              <a:extLst>
                <a:ext uri="{FF2B5EF4-FFF2-40B4-BE49-F238E27FC236}">
                  <a16:creationId xmlns:a16="http://schemas.microsoft.com/office/drawing/2014/main" id="{8550FED7-7C32-42BB-98DB-30272A6331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16518" y="104429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grpFill/>
            <a:ln w="422" cap="flat">
              <a:noFill/>
              <a:prstDash val="solid"/>
              <a:miter/>
            </a:ln>
          </p:spPr>
          <p:txBody>
            <a:bodyPr rtlCol="0" anchor="ctr"/>
            <a:lstStyle/>
            <a:p>
              <a:endParaRPr lang="en-US">
                <a:solidFill>
                  <a:srgbClr val="FFFFFF"/>
                </a:solidFill>
              </a:endParaRPr>
            </a:p>
          </p:txBody>
        </p:sp>
        <p:sp>
          <p:nvSpPr>
            <p:cNvPr id="8206" name="Graphic 21">
              <a:extLst>
                <a:ext uri="{FF2B5EF4-FFF2-40B4-BE49-F238E27FC236}">
                  <a16:creationId xmlns:a16="http://schemas.microsoft.com/office/drawing/2014/main" id="{8D61482F-F3C5-4D66-8C5D-C6BBE3E12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2198" y="1268720"/>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grpFill/>
            <a:ln w="610" cap="flat">
              <a:noFill/>
              <a:prstDash val="solid"/>
              <a:miter/>
            </a:ln>
          </p:spPr>
          <p:txBody>
            <a:bodyPr rtlCol="0" anchor="ctr"/>
            <a:lstStyle/>
            <a:p>
              <a:endParaRPr lang="en-US">
                <a:solidFill>
                  <a:srgbClr val="FFFFFF"/>
                </a:solidFill>
              </a:endParaRPr>
            </a:p>
          </p:txBody>
        </p:sp>
      </p:grpSp>
      <p:cxnSp>
        <p:nvCxnSpPr>
          <p:cNvPr id="8208" name="Straight Connector 8207">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21991" y="6274341"/>
            <a:ext cx="8515350" cy="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48EF60C-1779-FCFB-BC3A-340FC4D76927}"/>
              </a:ext>
            </a:extLst>
          </p:cNvPr>
          <p:cNvGraphicFramePr>
            <a:graphicFrameLocks noGrp="1"/>
          </p:cNvGraphicFramePr>
          <p:nvPr>
            <p:extLst>
              <p:ext uri="{D42A27DB-BD31-4B8C-83A1-F6EECF244321}">
                <p14:modId xmlns:p14="http://schemas.microsoft.com/office/powerpoint/2010/main" val="3703767218"/>
              </p:ext>
            </p:extLst>
          </p:nvPr>
        </p:nvGraphicFramePr>
        <p:xfrm>
          <a:off x="3682313" y="605481"/>
          <a:ext cx="5295408" cy="5412259"/>
        </p:xfrm>
        <a:graphic>
          <a:graphicData uri="http://schemas.openxmlformats.org/drawingml/2006/table">
            <a:tbl>
              <a:tblPr>
                <a:tableStyleId>{5C22544A-7EE6-4342-B048-85BDC9FD1C3A}</a:tableStyleId>
              </a:tblPr>
              <a:tblGrid>
                <a:gridCol w="5295408">
                  <a:extLst>
                    <a:ext uri="{9D8B030D-6E8A-4147-A177-3AD203B41FA5}">
                      <a16:colId xmlns:a16="http://schemas.microsoft.com/office/drawing/2014/main" val="2272384280"/>
                    </a:ext>
                  </a:extLst>
                </a:gridCol>
              </a:tblGrid>
              <a:tr h="5412259">
                <a:tc>
                  <a:txBody>
                    <a:bodyPr/>
                    <a:lstStyle/>
                    <a:p>
                      <a:pPr algn="l">
                        <a:buNone/>
                      </a:pPr>
                      <a:r>
                        <a:rPr lang="en-GB" sz="1800" b="1" i="1" u="sng" kern="1400">
                          <a:solidFill>
                            <a:srgbClr val="000000"/>
                          </a:solidFill>
                          <a:effectLst/>
                          <a:latin typeface="Comic Sans MS"/>
                          <a:ea typeface="Times New Roman" panose="02020603050405020304" pitchFamily="18" charset="0"/>
                          <a:cs typeface="Arial"/>
                        </a:rPr>
                        <a:t>Science and Technology </a:t>
                      </a:r>
                      <a:endParaRPr lang="en-GB" sz="2500" b="1" u="sng" kern="1400">
                        <a:solidFill>
                          <a:srgbClr val="000000"/>
                        </a:solidFill>
                        <a:effectLst/>
                        <a:latin typeface="Comic Sans MS"/>
                        <a:ea typeface="Times New Roman" panose="02020603050405020304" pitchFamily="18" charset="0"/>
                        <a:cs typeface="Arial"/>
                      </a:endParaRPr>
                    </a:p>
                    <a:p>
                      <a:pPr marL="342900" lvl="0" indent="-342900" algn="l">
                        <a:buFont typeface="Wingdings" panose="05000000000000000000" pitchFamily="2" charset="2"/>
                        <a:buChar char=""/>
                      </a:pPr>
                      <a:r>
                        <a:rPr lang="en-GB" sz="1800" kern="1400">
                          <a:solidFill>
                            <a:srgbClr val="000000"/>
                          </a:solidFill>
                          <a:effectLst/>
                          <a:latin typeface="Comic Sans MS" panose="030F0702030302020204" pitchFamily="66" charset="0"/>
                          <a:ea typeface="Times New Roman" panose="02020603050405020304" pitchFamily="18" charset="0"/>
                          <a:cs typeface="Arial" panose="020B0604020202020204" pitchFamily="34" charset="0"/>
                        </a:rPr>
                        <a:t>Investigate materials to make a roundhouse. </a:t>
                      </a:r>
                      <a:endParaRPr lang="en-GB" sz="2500" kern="1400">
                        <a:solidFill>
                          <a:srgbClr val="000000"/>
                        </a:solidFill>
                        <a:effectLst/>
                        <a:latin typeface="Times New Roman" panose="02020603050405020304" pitchFamily="18" charset="0"/>
                        <a:ea typeface="Times New Roman" panose="02020603050405020304" pitchFamily="18" charset="0"/>
                      </a:endParaRPr>
                    </a:p>
                    <a:p>
                      <a:pPr algn="l">
                        <a:buNone/>
                      </a:pPr>
                      <a:r>
                        <a:rPr lang="en-GB" sz="1800" b="1" i="1" u="sng" kern="1400">
                          <a:solidFill>
                            <a:srgbClr val="000000"/>
                          </a:solidFill>
                          <a:effectLst/>
                          <a:latin typeface="Comic Sans MS"/>
                          <a:ea typeface="Times New Roman" panose="02020603050405020304" pitchFamily="18" charset="0"/>
                          <a:cs typeface="Arial"/>
                        </a:rPr>
                        <a:t>Expressive Arts</a:t>
                      </a:r>
                      <a:endParaRPr lang="en-GB" sz="2500" b="1" u="sng" kern="1400">
                        <a:solidFill>
                          <a:srgbClr val="000000"/>
                        </a:solidFill>
                        <a:effectLst/>
                        <a:latin typeface="Comic Sans MS"/>
                        <a:ea typeface="Times New Roman" panose="02020603050405020304" pitchFamily="18" charset="0"/>
                        <a:cs typeface="Arial"/>
                      </a:endParaRPr>
                    </a:p>
                    <a:p>
                      <a:pPr marL="342900" lvl="0" indent="-342900" algn="l">
                        <a:buFont typeface="Wingdings" panose="05000000000000000000" pitchFamily="2" charset="2"/>
                        <a:buChar char=""/>
                      </a:pPr>
                      <a:r>
                        <a:rPr lang="en-GB" sz="1800" kern="1400">
                          <a:solidFill>
                            <a:srgbClr val="000000"/>
                          </a:solidFill>
                          <a:effectLst/>
                          <a:latin typeface="Comic Sans MS"/>
                          <a:ea typeface="Times New Roman" panose="02020603050405020304" pitchFamily="18" charset="0"/>
                          <a:cs typeface="Arial"/>
                        </a:rPr>
                        <a:t>Make an item for a warrior / act out a battle scene</a:t>
                      </a:r>
                      <a:endParaRPr lang="en-GB" sz="2500" kern="1400">
                        <a:solidFill>
                          <a:srgbClr val="000000"/>
                        </a:solidFill>
                        <a:effectLst/>
                        <a:latin typeface="Comic Sans MS"/>
                        <a:ea typeface="Times New Roman" panose="02020603050405020304" pitchFamily="18" charset="0"/>
                        <a:cs typeface="Arial"/>
                      </a:endParaRPr>
                    </a:p>
                    <a:p>
                      <a:pPr algn="l">
                        <a:buNone/>
                      </a:pPr>
                      <a:r>
                        <a:rPr lang="en-GB" sz="1800" b="1" i="1" u="sng" kern="1400">
                          <a:solidFill>
                            <a:srgbClr val="000000"/>
                          </a:solidFill>
                          <a:effectLst/>
                          <a:latin typeface="Comic Sans MS"/>
                          <a:ea typeface="Times New Roman" panose="02020603050405020304" pitchFamily="18" charset="0"/>
                          <a:cs typeface="Arial"/>
                        </a:rPr>
                        <a:t>Mathematics and Numeracy </a:t>
                      </a:r>
                      <a:endParaRPr lang="en-GB" sz="2500" b="1" u="sng" kern="1400">
                        <a:solidFill>
                          <a:srgbClr val="000000"/>
                        </a:solidFill>
                        <a:effectLst/>
                        <a:latin typeface="Comic Sans MS"/>
                        <a:ea typeface="Times New Roman" panose="02020603050405020304" pitchFamily="18" charset="0"/>
                        <a:cs typeface="Arial"/>
                      </a:endParaRPr>
                    </a:p>
                    <a:p>
                      <a:pPr marL="342900" lvl="0" indent="-342900" algn="l">
                        <a:buFont typeface="Wingdings" panose="05000000000000000000" pitchFamily="2" charset="2"/>
                        <a:buChar char=""/>
                      </a:pPr>
                      <a:r>
                        <a:rPr lang="en-GB" sz="1800" kern="1400">
                          <a:solidFill>
                            <a:srgbClr val="000000"/>
                          </a:solidFill>
                          <a:effectLst/>
                          <a:latin typeface="Comic Sans MS" panose="030F0702030302020204" pitchFamily="66" charset="0"/>
                          <a:ea typeface="Times New Roman" panose="02020603050405020304" pitchFamily="18" charset="0"/>
                          <a:cs typeface="Arial" panose="020B0604020202020204" pitchFamily="34" charset="0"/>
                        </a:rPr>
                        <a:t>How old would Boudicca now be and how old was she when she reigned?</a:t>
                      </a:r>
                      <a:endParaRPr lang="en-GB" sz="2500" kern="1400">
                        <a:solidFill>
                          <a:srgbClr val="000000"/>
                        </a:solidFill>
                        <a:effectLst/>
                        <a:latin typeface="Times New Roman" panose="02020603050405020304" pitchFamily="18" charset="0"/>
                        <a:ea typeface="Times New Roman" panose="02020603050405020304" pitchFamily="18" charset="0"/>
                      </a:endParaRPr>
                    </a:p>
                    <a:p>
                      <a:pPr algn="l">
                        <a:buNone/>
                      </a:pPr>
                      <a:r>
                        <a:rPr lang="en-GB" sz="1800" b="1" i="1" u="sng" kern="1400">
                          <a:solidFill>
                            <a:srgbClr val="000000"/>
                          </a:solidFill>
                          <a:effectLst/>
                          <a:latin typeface="Comic Sans MS"/>
                          <a:ea typeface="Times New Roman" panose="02020603050405020304" pitchFamily="18" charset="0"/>
                          <a:cs typeface="Arial"/>
                        </a:rPr>
                        <a:t>LLC</a:t>
                      </a:r>
                      <a:endParaRPr lang="en-GB" sz="2500" b="1" u="sng" kern="1400">
                        <a:solidFill>
                          <a:srgbClr val="000000"/>
                        </a:solidFill>
                        <a:effectLst/>
                        <a:latin typeface="Comic Sans MS"/>
                        <a:ea typeface="Times New Roman" panose="02020603050405020304" pitchFamily="18" charset="0"/>
                        <a:cs typeface="Arial"/>
                      </a:endParaRPr>
                    </a:p>
                    <a:p>
                      <a:pPr marL="342900" lvl="0" indent="-342900" algn="l">
                        <a:buFont typeface="Wingdings" panose="05000000000000000000" pitchFamily="2" charset="2"/>
                        <a:buChar char=""/>
                      </a:pPr>
                      <a:r>
                        <a:rPr lang="en-GB" sz="1800" kern="1400">
                          <a:solidFill>
                            <a:srgbClr val="000000"/>
                          </a:solidFill>
                          <a:effectLst/>
                          <a:latin typeface="Comic Sans MS"/>
                          <a:ea typeface="Times New Roman" panose="02020603050405020304" pitchFamily="18" charset="0"/>
                          <a:cs typeface="Arial"/>
                        </a:rPr>
                        <a:t>Which languages did the Celts speak?</a:t>
                      </a:r>
                      <a:endParaRPr lang="en-GB" sz="2500" kern="1400">
                        <a:solidFill>
                          <a:srgbClr val="000000"/>
                        </a:solidFill>
                        <a:effectLst/>
                        <a:latin typeface="Comic Sans MS"/>
                        <a:ea typeface="Times New Roman" panose="02020603050405020304" pitchFamily="18" charset="0"/>
                        <a:cs typeface="Arial"/>
                      </a:endParaRPr>
                    </a:p>
                    <a:p>
                      <a:pPr algn="l">
                        <a:buNone/>
                      </a:pPr>
                      <a:r>
                        <a:rPr lang="en-GB" sz="1800" b="1" i="1" u="sng" kern="1400">
                          <a:solidFill>
                            <a:srgbClr val="000000"/>
                          </a:solidFill>
                          <a:effectLst/>
                          <a:latin typeface="Comic Sans MS"/>
                          <a:ea typeface="Times New Roman" panose="02020603050405020304" pitchFamily="18" charset="0"/>
                          <a:cs typeface="Arial"/>
                        </a:rPr>
                        <a:t>Health and Well-Being</a:t>
                      </a:r>
                      <a:endParaRPr lang="en-GB" sz="2500" b="1" u="sng" kern="1400">
                        <a:solidFill>
                          <a:srgbClr val="000000"/>
                        </a:solidFill>
                        <a:effectLst/>
                        <a:latin typeface="Comic Sans MS"/>
                        <a:ea typeface="Times New Roman" panose="02020603050405020304" pitchFamily="18" charset="0"/>
                        <a:cs typeface="Arial"/>
                      </a:endParaRPr>
                    </a:p>
                    <a:p>
                      <a:pPr marL="342900" lvl="0" indent="-342900" algn="l">
                        <a:buFont typeface="Wingdings" panose="05000000000000000000" pitchFamily="2" charset="2"/>
                        <a:buChar char=""/>
                      </a:pPr>
                      <a:r>
                        <a:rPr lang="en-GB" sz="1800" kern="1400">
                          <a:solidFill>
                            <a:srgbClr val="000000"/>
                          </a:solidFill>
                          <a:effectLst/>
                          <a:latin typeface="Comic Sans MS"/>
                          <a:ea typeface="Times New Roman" panose="02020603050405020304" pitchFamily="18" charset="0"/>
                          <a:cs typeface="Arial"/>
                        </a:rPr>
                        <a:t>Were animals kept as pets? </a:t>
                      </a:r>
                      <a:endParaRPr lang="en-GB" sz="2500" kern="1400">
                        <a:solidFill>
                          <a:srgbClr val="000000"/>
                        </a:solidFill>
                        <a:effectLst/>
                        <a:latin typeface="Comic Sans MS"/>
                        <a:ea typeface="Times New Roman" panose="02020603050405020304" pitchFamily="18" charset="0"/>
                        <a:cs typeface="Arial"/>
                      </a:endParaRPr>
                    </a:p>
                    <a:p>
                      <a:pPr marL="342900" lvl="0" indent="-342900" algn="l">
                        <a:buFont typeface="Wingdings" panose="05000000000000000000" pitchFamily="2" charset="2"/>
                        <a:buChar char=""/>
                      </a:pPr>
                      <a:r>
                        <a:rPr lang="en-GB" sz="1800" kern="1400">
                          <a:solidFill>
                            <a:srgbClr val="000000"/>
                          </a:solidFill>
                          <a:effectLst/>
                          <a:latin typeface="Comic Sans MS" panose="030F0702030302020204" pitchFamily="66" charset="0"/>
                          <a:ea typeface="Times New Roman" panose="02020603050405020304" pitchFamily="18" charset="0"/>
                          <a:cs typeface="Arial" panose="020B0604020202020204" pitchFamily="34" charset="0"/>
                        </a:rPr>
                        <a:t>Everyday living – did they have toilets?</a:t>
                      </a:r>
                      <a:endParaRPr lang="en-GB" sz="2500" kern="1400">
                        <a:solidFill>
                          <a:srgbClr val="000000"/>
                        </a:solidFill>
                        <a:effectLst/>
                        <a:latin typeface="Times New Roman" panose="02020603050405020304" pitchFamily="18" charset="0"/>
                        <a:ea typeface="Times New Roman" panose="02020603050405020304" pitchFamily="18" charset="0"/>
                      </a:endParaRPr>
                    </a:p>
                    <a:p>
                      <a:pPr algn="l">
                        <a:buNone/>
                      </a:pPr>
                      <a:r>
                        <a:rPr lang="en-GB" sz="1800" b="1" i="1" u="sng" kern="1400">
                          <a:solidFill>
                            <a:srgbClr val="000000"/>
                          </a:solidFill>
                          <a:effectLst/>
                          <a:latin typeface="Comic Sans MS"/>
                          <a:ea typeface="Times New Roman" panose="02020603050405020304" pitchFamily="18" charset="0"/>
                          <a:cs typeface="Arial"/>
                        </a:rPr>
                        <a:t>Humanities </a:t>
                      </a:r>
                    </a:p>
                    <a:p>
                      <a:pPr marL="285750" indent="-285750" algn="l">
                        <a:buFont typeface="Wingdings" panose="05000000000000000000" pitchFamily="2" charset="2"/>
                        <a:buChar char="Ø"/>
                      </a:pPr>
                      <a:r>
                        <a:rPr lang="en-GB" sz="1800" kern="1200">
                          <a:solidFill>
                            <a:schemeClr val="dk1"/>
                          </a:solidFill>
                          <a:effectLst/>
                          <a:latin typeface="Comic Sans MS"/>
                          <a:ea typeface="+mn-ea"/>
                          <a:cs typeface="+mn-cs"/>
                        </a:rPr>
                        <a:t>Who were the Celts?</a:t>
                      </a:r>
                      <a:endParaRPr lang="en-GB" sz="2800" b="1" u="sng" kern="1400">
                        <a:solidFill>
                          <a:srgbClr val="000000"/>
                        </a:solidFill>
                        <a:effectLst/>
                        <a:latin typeface="Comic Sans MS"/>
                        <a:ea typeface="Times New Roman" panose="02020603050405020304" pitchFamily="18" charset="0"/>
                      </a:endParaRPr>
                    </a:p>
                  </a:txBody>
                  <a:tcPr marL="101427" marR="101427" marT="0" marB="0"/>
                </a:tc>
                <a:extLst>
                  <a:ext uri="{0D108BD9-81ED-4DB2-BD59-A6C34878D82A}">
                    <a16:rowId xmlns:a16="http://schemas.microsoft.com/office/drawing/2014/main" val="3341201049"/>
                  </a:ext>
                </a:extLst>
              </a:tr>
            </a:tbl>
          </a:graphicData>
        </a:graphic>
      </p:graphicFrame>
    </p:spTree>
    <p:extLst>
      <p:ext uri="{BB962C8B-B14F-4D97-AF65-F5344CB8AC3E}">
        <p14:creationId xmlns:p14="http://schemas.microsoft.com/office/powerpoint/2010/main" val="29720360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39" name="Rectangle 9238">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a:extLst>
              <a:ext uri="{FF2B5EF4-FFF2-40B4-BE49-F238E27FC236}">
                <a16:creationId xmlns:a16="http://schemas.microsoft.com/office/drawing/2014/main" id="{97E62627-4505-4D39-B1A1-947F0FC8D189}"/>
              </a:ext>
            </a:extLst>
          </p:cNvPr>
          <p:cNvSpPr>
            <a:spLocks noGrp="1" noChangeArrowheads="1"/>
          </p:cNvSpPr>
          <p:nvPr>
            <p:ph type="title"/>
          </p:nvPr>
        </p:nvSpPr>
        <p:spPr>
          <a:xfrm>
            <a:off x="4809068" y="229802"/>
            <a:ext cx="3296505" cy="1716255"/>
          </a:xfrm>
        </p:spPr>
        <p:txBody>
          <a:bodyPr anchor="b">
            <a:normAutofit/>
          </a:bodyPr>
          <a:lstStyle/>
          <a:p>
            <a:pPr eaLnBrk="1" hangingPunct="1"/>
            <a:r>
              <a:rPr lang="en-GB" altLang="en-US" sz="4500" b="1">
                <a:effectLst>
                  <a:outerShdw blurRad="38100" dist="38100" dir="2700000" algn="tl">
                    <a:srgbClr val="000000">
                      <a:alpha val="43137"/>
                    </a:srgbClr>
                  </a:outerShdw>
                </a:effectLst>
              </a:rPr>
              <a:t>Curriculum Overview</a:t>
            </a:r>
          </a:p>
        </p:txBody>
      </p:sp>
      <p:sp>
        <p:nvSpPr>
          <p:cNvPr id="9240" name="Rectangle 923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34933"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up of a book&#10;&#10;Description automatically generated">
            <a:extLst>
              <a:ext uri="{FF2B5EF4-FFF2-40B4-BE49-F238E27FC236}">
                <a16:creationId xmlns:a16="http://schemas.microsoft.com/office/drawing/2014/main" id="{D32882E6-3193-938A-D70F-1430B2834278}"/>
              </a:ext>
            </a:extLst>
          </p:cNvPr>
          <p:cNvPicPr>
            <a:picLocks noChangeAspect="1"/>
          </p:cNvPicPr>
          <p:nvPr/>
        </p:nvPicPr>
        <p:blipFill>
          <a:blip r:embed="rId2"/>
          <a:stretch>
            <a:fillRect/>
          </a:stretch>
        </p:blipFill>
        <p:spPr>
          <a:xfrm>
            <a:off x="209357" y="1362394"/>
            <a:ext cx="3916219" cy="4133212"/>
          </a:xfrm>
          <a:prstGeom prst="rect">
            <a:avLst/>
          </a:prstGeom>
        </p:spPr>
      </p:pic>
      <p:sp>
        <p:nvSpPr>
          <p:cNvPr id="7171" name="Rectangle 3">
            <a:extLst>
              <a:ext uri="{FF2B5EF4-FFF2-40B4-BE49-F238E27FC236}">
                <a16:creationId xmlns:a16="http://schemas.microsoft.com/office/drawing/2014/main" id="{BB2166C5-FC3B-48DF-90B2-49006B6FA75A}"/>
              </a:ext>
            </a:extLst>
          </p:cNvPr>
          <p:cNvSpPr>
            <a:spLocks noGrp="1" noChangeArrowheads="1"/>
          </p:cNvSpPr>
          <p:nvPr>
            <p:ph type="body" idx="1"/>
          </p:nvPr>
        </p:nvSpPr>
        <p:spPr>
          <a:xfrm>
            <a:off x="4794436" y="2114582"/>
            <a:ext cx="3758528" cy="4291194"/>
          </a:xfrm>
        </p:spPr>
        <p:txBody>
          <a:bodyPr vert="horz" wrap="square" lIns="91440" tIns="45720" rIns="91440" bIns="45720" numCol="1" anchor="t" anchorCtr="0" compatLnSpc="1">
            <a:prstTxWarp prst="textNoShape">
              <a:avLst/>
            </a:prstTxWarp>
            <a:noAutofit/>
          </a:bodyPr>
          <a:lstStyle/>
          <a:p>
            <a:pPr eaLnBrk="1" hangingPunct="1">
              <a:defRPr/>
            </a:pPr>
            <a:r>
              <a:rPr lang="en-GB" altLang="en-US">
                <a:solidFill>
                  <a:schemeClr val="tx1">
                    <a:alpha val="80000"/>
                  </a:schemeClr>
                </a:solidFill>
              </a:rPr>
              <a:t>Termly</a:t>
            </a:r>
            <a:endParaRPr lang="en-GB" altLang="en-US">
              <a:solidFill>
                <a:schemeClr val="tx1">
                  <a:alpha val="80000"/>
                </a:schemeClr>
              </a:solidFill>
              <a:cs typeface="Arial"/>
            </a:endParaRPr>
          </a:p>
          <a:p>
            <a:pPr eaLnBrk="1" hangingPunct="1">
              <a:defRPr/>
            </a:pPr>
            <a:r>
              <a:rPr lang="en-GB" altLang="en-US">
                <a:solidFill>
                  <a:schemeClr val="tx1">
                    <a:alpha val="80000"/>
                  </a:schemeClr>
                </a:solidFill>
              </a:rPr>
              <a:t>Overview of what we hope to cover</a:t>
            </a:r>
            <a:endParaRPr lang="en-GB" altLang="en-US">
              <a:solidFill>
                <a:schemeClr val="tx1">
                  <a:alpha val="80000"/>
                </a:schemeClr>
              </a:solidFill>
              <a:cs typeface="Arial"/>
            </a:endParaRPr>
          </a:p>
          <a:p>
            <a:pPr eaLnBrk="1" hangingPunct="1">
              <a:defRPr/>
            </a:pPr>
            <a:r>
              <a:rPr lang="en-GB" altLang="en-US">
                <a:solidFill>
                  <a:schemeClr val="tx1">
                    <a:alpha val="80000"/>
                  </a:schemeClr>
                </a:solidFill>
              </a:rPr>
              <a:t>Trips and Visitors  </a:t>
            </a:r>
            <a:endParaRPr lang="en-GB" altLang="en-US">
              <a:solidFill>
                <a:schemeClr val="tx1">
                  <a:alpha val="80000"/>
                </a:schemeClr>
              </a:solidFill>
              <a:cs typeface="Arial"/>
            </a:endParaRPr>
          </a:p>
          <a:p>
            <a:pPr eaLnBrk="1" hangingPunct="1">
              <a:defRPr/>
            </a:pPr>
            <a:r>
              <a:rPr lang="en-GB" altLang="en-US">
                <a:solidFill>
                  <a:schemeClr val="tx1">
                    <a:alpha val="80000"/>
                  </a:schemeClr>
                </a:solidFill>
              </a:rPr>
              <a:t>Links to topic websites</a:t>
            </a:r>
            <a:endParaRPr lang="en-GB" altLang="en-US">
              <a:solidFill>
                <a:schemeClr val="tx1">
                  <a:alpha val="80000"/>
                </a:schemeClr>
              </a:solidFill>
              <a:cs typeface="Arial"/>
            </a:endParaRPr>
          </a:p>
        </p:txBody>
      </p:sp>
      <p:cxnSp>
        <p:nvCxnSpPr>
          <p:cNvPr id="9241" name="Straight Connector 9240">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49" name="Rectangle 10248">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2" name="Title 1">
            <a:extLst>
              <a:ext uri="{FF2B5EF4-FFF2-40B4-BE49-F238E27FC236}">
                <a16:creationId xmlns:a16="http://schemas.microsoft.com/office/drawing/2014/main" id="{6AEF0FD9-AA76-4582-BB1A-7A04ECD06200}"/>
              </a:ext>
            </a:extLst>
          </p:cNvPr>
          <p:cNvSpPr>
            <a:spLocks noGrp="1" noChangeArrowheads="1"/>
          </p:cNvSpPr>
          <p:nvPr>
            <p:ph type="title"/>
          </p:nvPr>
        </p:nvSpPr>
        <p:spPr>
          <a:xfrm>
            <a:off x="4821425" y="7381"/>
            <a:ext cx="3296505" cy="1716255"/>
          </a:xfrm>
        </p:spPr>
        <p:txBody>
          <a:bodyPr anchor="b">
            <a:normAutofit/>
          </a:bodyPr>
          <a:lstStyle/>
          <a:p>
            <a:r>
              <a:rPr lang="en-GB" altLang="en-US" sz="4900" b="1">
                <a:effectLst>
                  <a:outerShdw blurRad="38100" dist="38100" dir="2700000" algn="tl">
                    <a:srgbClr val="000000">
                      <a:alpha val="43137"/>
                    </a:srgbClr>
                  </a:outerShdw>
                </a:effectLst>
              </a:rPr>
              <a:t>Autumn Term</a:t>
            </a:r>
          </a:p>
        </p:txBody>
      </p:sp>
      <p:sp>
        <p:nvSpPr>
          <p:cNvPr id="10251" name="Rectangle 10250">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34933"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6" name="Graphic 10245" descr="Pumpkin">
            <a:extLst>
              <a:ext uri="{FF2B5EF4-FFF2-40B4-BE49-F238E27FC236}">
                <a16:creationId xmlns:a16="http://schemas.microsoft.com/office/drawing/2014/main" id="{CC7F10FD-E524-D19F-AC28-94E3629D6B0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09357" y="1470891"/>
            <a:ext cx="3916219" cy="3916219"/>
          </a:xfrm>
          <a:prstGeom prst="rect">
            <a:avLst/>
          </a:prstGeom>
        </p:spPr>
      </p:pic>
      <p:sp>
        <p:nvSpPr>
          <p:cNvPr id="9219" name="Content Placeholder 2">
            <a:extLst>
              <a:ext uri="{FF2B5EF4-FFF2-40B4-BE49-F238E27FC236}">
                <a16:creationId xmlns:a16="http://schemas.microsoft.com/office/drawing/2014/main" id="{BEB5D3F2-50E4-4564-956B-ABE1F659B213}"/>
              </a:ext>
            </a:extLst>
          </p:cNvPr>
          <p:cNvSpPr>
            <a:spLocks noGrp="1"/>
          </p:cNvSpPr>
          <p:nvPr>
            <p:ph idx="1"/>
          </p:nvPr>
        </p:nvSpPr>
        <p:spPr>
          <a:xfrm>
            <a:off x="4337237" y="1706808"/>
            <a:ext cx="4499933" cy="5143811"/>
          </a:xfrm>
        </p:spPr>
        <p:txBody>
          <a:bodyPr vert="horz" wrap="square" lIns="91440" tIns="45720" rIns="91440" bIns="45720" numCol="1" anchor="t" anchorCtr="0" compatLnSpc="1">
            <a:prstTxWarp prst="textNoShape">
              <a:avLst/>
            </a:prstTxWarp>
            <a:noAutofit/>
          </a:bodyPr>
          <a:lstStyle/>
          <a:p>
            <a:pPr marL="0" indent="0">
              <a:lnSpc>
                <a:spcPct val="90000"/>
              </a:lnSpc>
              <a:buNone/>
              <a:defRPr/>
            </a:pPr>
            <a:r>
              <a:rPr lang="en-GB" altLang="en-US" sz="2400">
                <a:solidFill>
                  <a:schemeClr val="tx1">
                    <a:alpha val="80000"/>
                  </a:schemeClr>
                </a:solidFill>
              </a:rPr>
              <a:t>This term our year group will be focusing on </a:t>
            </a:r>
            <a:r>
              <a:rPr lang="en-GB" altLang="en-US" sz="2400" b="1">
                <a:solidFill>
                  <a:schemeClr val="tx1">
                    <a:alpha val="80000"/>
                  </a:schemeClr>
                </a:solidFill>
              </a:rPr>
              <a:t>Humanities</a:t>
            </a:r>
            <a:r>
              <a:rPr lang="en-GB" altLang="en-US" sz="2400">
                <a:solidFill>
                  <a:schemeClr val="tx1">
                    <a:alpha val="80000"/>
                  </a:schemeClr>
                </a:solidFill>
              </a:rPr>
              <a:t>, and we will be delivering the following topic:</a:t>
            </a:r>
            <a:endParaRPr lang="en-GB" altLang="en-US" sz="2400">
              <a:solidFill>
                <a:schemeClr val="tx1">
                  <a:alpha val="80000"/>
                </a:schemeClr>
              </a:solidFill>
              <a:cs typeface="Arial"/>
            </a:endParaRPr>
          </a:p>
          <a:p>
            <a:pPr marL="0" indent="0">
              <a:lnSpc>
                <a:spcPct val="90000"/>
              </a:lnSpc>
              <a:buNone/>
              <a:defRPr/>
            </a:pPr>
            <a:r>
              <a:rPr lang="en-GB" altLang="en-US" sz="2400">
                <a:solidFill>
                  <a:schemeClr val="tx1">
                    <a:alpha val="80000"/>
                  </a:schemeClr>
                </a:solidFill>
              </a:rPr>
              <a:t> </a:t>
            </a:r>
            <a:endParaRPr lang="en-GB" altLang="en-US" sz="2400">
              <a:solidFill>
                <a:schemeClr val="tx1">
                  <a:alpha val="80000"/>
                </a:schemeClr>
              </a:solidFill>
              <a:cs typeface="Arial"/>
            </a:endParaRPr>
          </a:p>
          <a:p>
            <a:pPr marL="0" indent="0">
              <a:lnSpc>
                <a:spcPct val="90000"/>
              </a:lnSpc>
              <a:buNone/>
              <a:defRPr/>
            </a:pPr>
            <a:r>
              <a:rPr lang="en-GB" altLang="en-US" sz="2400">
                <a:solidFill>
                  <a:schemeClr val="tx1">
                    <a:alpha val="80000"/>
                  </a:schemeClr>
                </a:solidFill>
                <a:latin typeface="Amasis MT Pro Black"/>
              </a:rPr>
              <a:t>Tribe – Iron Age Celts</a:t>
            </a:r>
          </a:p>
          <a:p>
            <a:pPr marL="0" indent="0">
              <a:lnSpc>
                <a:spcPct val="90000"/>
              </a:lnSpc>
              <a:buNone/>
              <a:defRPr/>
            </a:pPr>
            <a:r>
              <a:rPr lang="en-GB" sz="2400" b="0" i="0">
                <a:solidFill>
                  <a:schemeClr val="tx1">
                    <a:alpha val="80000"/>
                  </a:schemeClr>
                </a:solidFill>
                <a:effectLst/>
                <a:latin typeface="Lato"/>
                <a:ea typeface="Lato"/>
                <a:cs typeface="Lato"/>
              </a:rPr>
              <a:t>In this project, children will explore:</a:t>
            </a:r>
            <a:br>
              <a:rPr lang="en-GB" sz="2400"/>
            </a:br>
            <a:r>
              <a:rPr lang="en-GB" sz="2400" b="0" i="0">
                <a:solidFill>
                  <a:schemeClr val="tx1">
                    <a:alpha val="80000"/>
                  </a:schemeClr>
                </a:solidFill>
                <a:effectLst/>
                <a:latin typeface="Lato"/>
                <a:ea typeface="Lato"/>
                <a:cs typeface="Lato"/>
              </a:rPr>
              <a:t>• Who the Celts were and when they lived.</a:t>
            </a:r>
            <a:br>
              <a:rPr lang="en-GB" sz="2400"/>
            </a:br>
            <a:r>
              <a:rPr lang="en-GB" sz="2400" b="0" i="0">
                <a:solidFill>
                  <a:schemeClr val="tx1">
                    <a:alpha val="80000"/>
                  </a:schemeClr>
                </a:solidFill>
                <a:effectLst/>
                <a:latin typeface="Lato"/>
                <a:ea typeface="Lato"/>
                <a:cs typeface="Lato"/>
              </a:rPr>
              <a:t>• How they lived.</a:t>
            </a:r>
            <a:br>
              <a:rPr lang="en-GB" sz="2400"/>
            </a:br>
            <a:r>
              <a:rPr lang="en-GB" sz="2400" b="0" i="0">
                <a:solidFill>
                  <a:schemeClr val="tx1">
                    <a:alpha val="80000"/>
                  </a:schemeClr>
                </a:solidFill>
                <a:effectLst/>
                <a:latin typeface="Lato"/>
                <a:ea typeface="Lato"/>
                <a:cs typeface="Lato"/>
              </a:rPr>
              <a:t>• Celtic customs, beliefs and traditions.</a:t>
            </a:r>
            <a:br>
              <a:rPr lang="en-GB" sz="2400"/>
            </a:br>
            <a:r>
              <a:rPr lang="en-GB" sz="2400" b="0" i="0">
                <a:solidFill>
                  <a:schemeClr val="tx1">
                    <a:alpha val="80000"/>
                  </a:schemeClr>
                </a:solidFill>
                <a:effectLst/>
                <a:latin typeface="Lato"/>
                <a:ea typeface="Lato"/>
                <a:cs typeface="Lato"/>
              </a:rPr>
              <a:t>• What happened to the Celts?</a:t>
            </a:r>
            <a:endParaRPr lang="en-US" altLang="en-US" sz="2400">
              <a:solidFill>
                <a:schemeClr val="tx1">
                  <a:alpha val="80000"/>
                </a:schemeClr>
              </a:solidFill>
              <a:latin typeface="Lato"/>
              <a:ea typeface="Lato"/>
              <a:cs typeface="Lato"/>
            </a:endParaRPr>
          </a:p>
        </p:txBody>
      </p:sp>
      <p:cxnSp>
        <p:nvCxnSpPr>
          <p:cNvPr id="10253" name="Straight Connector 10252">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6" name="Rectangle 11275">
            <a:extLst>
              <a:ext uri="{FF2B5EF4-FFF2-40B4-BE49-F238E27FC236}">
                <a16:creationId xmlns:a16="http://schemas.microsoft.com/office/drawing/2014/main" id="{53B475F8-50AE-46A0-9943-B2B63183D5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Title 1">
            <a:extLst>
              <a:ext uri="{FF2B5EF4-FFF2-40B4-BE49-F238E27FC236}">
                <a16:creationId xmlns:a16="http://schemas.microsoft.com/office/drawing/2014/main" id="{9C78A2CE-C75D-48B6-A77B-83C42CF007B5}"/>
              </a:ext>
            </a:extLst>
          </p:cNvPr>
          <p:cNvSpPr>
            <a:spLocks noGrp="1" noChangeArrowheads="1"/>
          </p:cNvSpPr>
          <p:nvPr>
            <p:ph type="title"/>
          </p:nvPr>
        </p:nvSpPr>
        <p:spPr>
          <a:xfrm>
            <a:off x="459486" y="365125"/>
            <a:ext cx="5239511" cy="1776484"/>
          </a:xfrm>
        </p:spPr>
        <p:txBody>
          <a:bodyPr anchor="b">
            <a:normAutofit/>
          </a:bodyPr>
          <a:lstStyle/>
          <a:p>
            <a:pPr>
              <a:lnSpc>
                <a:spcPct val="90000"/>
              </a:lnSpc>
            </a:pPr>
            <a:r>
              <a:rPr lang="en-GB" altLang="en-US" sz="4000" b="1">
                <a:effectLst>
                  <a:outerShdw blurRad="38100" dist="38100" dir="2700000" algn="tl">
                    <a:srgbClr val="000000">
                      <a:alpha val="43137"/>
                    </a:srgbClr>
                  </a:outerShdw>
                </a:effectLst>
              </a:rPr>
              <a:t>Educational Visits and </a:t>
            </a:r>
            <a:br>
              <a:rPr lang="en-GB" altLang="en-US" sz="4000" b="1">
                <a:effectLst>
                  <a:outerShdw blurRad="38100" dist="38100" dir="2700000" algn="tl">
                    <a:srgbClr val="000000">
                      <a:alpha val="43137"/>
                    </a:srgbClr>
                  </a:outerShdw>
                </a:effectLst>
              </a:rPr>
            </a:br>
            <a:r>
              <a:rPr lang="en-GB" altLang="en-US" sz="4000" b="1">
                <a:effectLst>
                  <a:outerShdw blurRad="38100" dist="38100" dir="2700000" algn="tl">
                    <a:srgbClr val="000000">
                      <a:alpha val="43137"/>
                    </a:srgbClr>
                  </a:outerShdw>
                </a:effectLst>
              </a:rPr>
              <a:t>Parent Support</a:t>
            </a:r>
          </a:p>
        </p:txBody>
      </p:sp>
      <p:pic>
        <p:nvPicPr>
          <p:cNvPr id="6" name="Picture 5">
            <a:extLst>
              <a:ext uri="{FF2B5EF4-FFF2-40B4-BE49-F238E27FC236}">
                <a16:creationId xmlns:a16="http://schemas.microsoft.com/office/drawing/2014/main" id="{05430FBB-17DB-239C-52B0-9B09FF85C8F1}"/>
              </a:ext>
            </a:extLst>
          </p:cNvPr>
          <p:cNvPicPr>
            <a:picLocks noChangeAspect="1"/>
          </p:cNvPicPr>
          <p:nvPr/>
        </p:nvPicPr>
        <p:blipFill>
          <a:blip r:embed="rId2"/>
          <a:stretch>
            <a:fillRect/>
          </a:stretch>
        </p:blipFill>
        <p:spPr>
          <a:xfrm>
            <a:off x="6284556" y="622757"/>
            <a:ext cx="2649027" cy="1168688"/>
          </a:xfrm>
          <a:prstGeom prst="rect">
            <a:avLst/>
          </a:prstGeom>
        </p:spPr>
      </p:pic>
      <p:sp>
        <p:nvSpPr>
          <p:cNvPr id="11277" name="sketch line">
            <a:extLst>
              <a:ext uri="{FF2B5EF4-FFF2-40B4-BE49-F238E27FC236}">
                <a16:creationId xmlns:a16="http://schemas.microsoft.com/office/drawing/2014/main" id="{75F6FDB4-2351-48C2-A863-2364A02343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8650" y="2315691"/>
            <a:ext cx="3257550" cy="18288"/>
          </a:xfrm>
          <a:custGeom>
            <a:avLst/>
            <a:gdLst>
              <a:gd name="connsiteX0" fmla="*/ 0 w 3257550"/>
              <a:gd name="connsiteY0" fmla="*/ 0 h 18288"/>
              <a:gd name="connsiteX1" fmla="*/ 618935 w 3257550"/>
              <a:gd name="connsiteY1" fmla="*/ 0 h 18288"/>
              <a:gd name="connsiteX2" fmla="*/ 1270445 w 3257550"/>
              <a:gd name="connsiteY2" fmla="*/ 0 h 18288"/>
              <a:gd name="connsiteX3" fmla="*/ 1954530 w 3257550"/>
              <a:gd name="connsiteY3" fmla="*/ 0 h 18288"/>
              <a:gd name="connsiteX4" fmla="*/ 2638616 w 3257550"/>
              <a:gd name="connsiteY4" fmla="*/ 0 h 18288"/>
              <a:gd name="connsiteX5" fmla="*/ 3257550 w 3257550"/>
              <a:gd name="connsiteY5" fmla="*/ 0 h 18288"/>
              <a:gd name="connsiteX6" fmla="*/ 3257550 w 3257550"/>
              <a:gd name="connsiteY6" fmla="*/ 18288 h 18288"/>
              <a:gd name="connsiteX7" fmla="*/ 2540889 w 3257550"/>
              <a:gd name="connsiteY7" fmla="*/ 18288 h 18288"/>
              <a:gd name="connsiteX8" fmla="*/ 1824228 w 3257550"/>
              <a:gd name="connsiteY8" fmla="*/ 18288 h 18288"/>
              <a:gd name="connsiteX9" fmla="*/ 1172718 w 3257550"/>
              <a:gd name="connsiteY9" fmla="*/ 18288 h 18288"/>
              <a:gd name="connsiteX10" fmla="*/ 0 w 3257550"/>
              <a:gd name="connsiteY10" fmla="*/ 18288 h 18288"/>
              <a:gd name="connsiteX11" fmla="*/ 0 w 3257550"/>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7550" h="18288" fill="none" extrusionOk="0">
                <a:moveTo>
                  <a:pt x="0" y="0"/>
                </a:moveTo>
                <a:cubicBezTo>
                  <a:pt x="222571" y="-4581"/>
                  <a:pt x="395946" y="-20429"/>
                  <a:pt x="618935" y="0"/>
                </a:cubicBezTo>
                <a:cubicBezTo>
                  <a:pt x="841925" y="20429"/>
                  <a:pt x="1064831" y="-497"/>
                  <a:pt x="1270445" y="0"/>
                </a:cubicBezTo>
                <a:cubicBezTo>
                  <a:pt x="1476059" y="497"/>
                  <a:pt x="1673547" y="428"/>
                  <a:pt x="1954530" y="0"/>
                </a:cubicBezTo>
                <a:cubicBezTo>
                  <a:pt x="2235513" y="-428"/>
                  <a:pt x="2452407" y="27906"/>
                  <a:pt x="2638616" y="0"/>
                </a:cubicBezTo>
                <a:cubicBezTo>
                  <a:pt x="2824825" y="-27906"/>
                  <a:pt x="3043878" y="-22618"/>
                  <a:pt x="3257550" y="0"/>
                </a:cubicBezTo>
                <a:cubicBezTo>
                  <a:pt x="3256841" y="8157"/>
                  <a:pt x="3257137" y="12125"/>
                  <a:pt x="3257550" y="18288"/>
                </a:cubicBezTo>
                <a:cubicBezTo>
                  <a:pt x="2955505" y="29918"/>
                  <a:pt x="2697243" y="41720"/>
                  <a:pt x="2540889" y="18288"/>
                </a:cubicBezTo>
                <a:cubicBezTo>
                  <a:pt x="2384535" y="-5144"/>
                  <a:pt x="2114539" y="6231"/>
                  <a:pt x="1824228" y="18288"/>
                </a:cubicBezTo>
                <a:cubicBezTo>
                  <a:pt x="1533917" y="30345"/>
                  <a:pt x="1462450" y="24037"/>
                  <a:pt x="1172718" y="18288"/>
                </a:cubicBezTo>
                <a:cubicBezTo>
                  <a:pt x="882986" y="12540"/>
                  <a:pt x="500637" y="24492"/>
                  <a:pt x="0" y="18288"/>
                </a:cubicBezTo>
                <a:cubicBezTo>
                  <a:pt x="-46" y="12483"/>
                  <a:pt x="-203" y="6491"/>
                  <a:pt x="0" y="0"/>
                </a:cubicBezTo>
                <a:close/>
              </a:path>
              <a:path w="3257550" h="18288" stroke="0" extrusionOk="0">
                <a:moveTo>
                  <a:pt x="0" y="0"/>
                </a:moveTo>
                <a:cubicBezTo>
                  <a:pt x="278434" y="16845"/>
                  <a:pt x="441207" y="-24568"/>
                  <a:pt x="618935" y="0"/>
                </a:cubicBezTo>
                <a:cubicBezTo>
                  <a:pt x="796663" y="24568"/>
                  <a:pt x="985120" y="5689"/>
                  <a:pt x="1172718" y="0"/>
                </a:cubicBezTo>
                <a:cubicBezTo>
                  <a:pt x="1360316" y="-5689"/>
                  <a:pt x="1666432" y="29765"/>
                  <a:pt x="1889379" y="0"/>
                </a:cubicBezTo>
                <a:cubicBezTo>
                  <a:pt x="2112326" y="-29765"/>
                  <a:pt x="2378171" y="13184"/>
                  <a:pt x="2508314" y="0"/>
                </a:cubicBezTo>
                <a:cubicBezTo>
                  <a:pt x="2638457" y="-13184"/>
                  <a:pt x="2897393" y="-18048"/>
                  <a:pt x="3257550" y="0"/>
                </a:cubicBezTo>
                <a:cubicBezTo>
                  <a:pt x="3257286" y="4493"/>
                  <a:pt x="3257934" y="9472"/>
                  <a:pt x="3257550" y="18288"/>
                </a:cubicBezTo>
                <a:cubicBezTo>
                  <a:pt x="3005417" y="4399"/>
                  <a:pt x="2789824" y="23493"/>
                  <a:pt x="2606040" y="18288"/>
                </a:cubicBezTo>
                <a:cubicBezTo>
                  <a:pt x="2422256" y="13084"/>
                  <a:pt x="2161816" y="17045"/>
                  <a:pt x="1889379" y="18288"/>
                </a:cubicBezTo>
                <a:cubicBezTo>
                  <a:pt x="1616942" y="19531"/>
                  <a:pt x="1456938" y="28545"/>
                  <a:pt x="1335595" y="18288"/>
                </a:cubicBezTo>
                <a:cubicBezTo>
                  <a:pt x="1214252" y="8031"/>
                  <a:pt x="876335" y="26295"/>
                  <a:pt x="684085" y="18288"/>
                </a:cubicBezTo>
                <a:cubicBezTo>
                  <a:pt x="491835" y="10282"/>
                  <a:pt x="213058" y="3432"/>
                  <a:pt x="0" y="18288"/>
                </a:cubicBezTo>
                <a:cubicBezTo>
                  <a:pt x="843" y="9577"/>
                  <a:pt x="371" y="690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Content Placeholder 2">
            <a:extLst>
              <a:ext uri="{FF2B5EF4-FFF2-40B4-BE49-F238E27FC236}">
                <a16:creationId xmlns:a16="http://schemas.microsoft.com/office/drawing/2014/main" id="{79D1F076-B736-451E-BB99-687F895286F0}"/>
              </a:ext>
            </a:extLst>
          </p:cNvPr>
          <p:cNvSpPr>
            <a:spLocks noGrp="1" noChangeArrowheads="1"/>
          </p:cNvSpPr>
          <p:nvPr>
            <p:ph idx="1"/>
          </p:nvPr>
        </p:nvSpPr>
        <p:spPr>
          <a:xfrm>
            <a:off x="459486" y="2443036"/>
            <a:ext cx="5412506" cy="4030489"/>
          </a:xfrm>
        </p:spPr>
        <p:txBody>
          <a:bodyPr>
            <a:normAutofit fontScale="85000" lnSpcReduction="20000"/>
          </a:bodyPr>
          <a:lstStyle/>
          <a:p>
            <a:pPr marL="0" indent="0">
              <a:lnSpc>
                <a:spcPct val="90000"/>
              </a:lnSpc>
              <a:buFontTx/>
              <a:buNone/>
            </a:pPr>
            <a:endParaRPr lang="en-US" altLang="en-US" sz="1800">
              <a:cs typeface="Arial"/>
            </a:endParaRPr>
          </a:p>
          <a:p>
            <a:pPr marL="0" indent="0">
              <a:lnSpc>
                <a:spcPct val="90000"/>
              </a:lnSpc>
              <a:buNone/>
            </a:pPr>
            <a:r>
              <a:rPr lang="en-US" altLang="en-US"/>
              <a:t>We aim for children to undertake educational visits. </a:t>
            </a:r>
            <a:endParaRPr lang="en-US" altLang="en-US">
              <a:cs typeface="Arial"/>
            </a:endParaRPr>
          </a:p>
          <a:p>
            <a:pPr marL="0" indent="0">
              <a:lnSpc>
                <a:spcPct val="90000"/>
              </a:lnSpc>
              <a:buNone/>
            </a:pPr>
            <a:endParaRPr lang="en-US" altLang="en-US">
              <a:cs typeface="Arial"/>
            </a:endParaRPr>
          </a:p>
          <a:p>
            <a:pPr marL="0" indent="0">
              <a:lnSpc>
                <a:spcPct val="90000"/>
              </a:lnSpc>
              <a:buFontTx/>
              <a:buNone/>
            </a:pPr>
            <a:r>
              <a:rPr lang="en-US" altLang="en-US"/>
              <a:t>If you have an interest/occupation linked to a topic and would like to talk to the class about it, please see your child’s teacher.</a:t>
            </a:r>
            <a:endParaRPr lang="en-US" altLang="en-US">
              <a:cs typeface="Arial"/>
            </a:endParaRPr>
          </a:p>
          <a:p>
            <a:pPr marL="0" indent="0">
              <a:lnSpc>
                <a:spcPct val="90000"/>
              </a:lnSpc>
              <a:buFontTx/>
              <a:buNone/>
            </a:pPr>
            <a:endParaRPr lang="en-US" altLang="en-US">
              <a:cs typeface="Arial"/>
            </a:endParaRPr>
          </a:p>
          <a:p>
            <a:pPr marL="0" indent="0">
              <a:lnSpc>
                <a:spcPct val="90000"/>
              </a:lnSpc>
              <a:buFontTx/>
              <a:buNone/>
            </a:pPr>
            <a:endParaRPr lang="en-US" altLang="en-US" sz="1800"/>
          </a:p>
          <a:p>
            <a:pPr marL="0" indent="0">
              <a:lnSpc>
                <a:spcPct val="90000"/>
              </a:lnSpc>
              <a:buFontTx/>
              <a:buNone/>
            </a:pPr>
            <a:endParaRPr lang="en-US" altLang="en-US" sz="1800"/>
          </a:p>
          <a:p>
            <a:pPr marL="0" indent="0">
              <a:lnSpc>
                <a:spcPct val="90000"/>
              </a:lnSpc>
              <a:buFontTx/>
              <a:buNone/>
            </a:pPr>
            <a:r>
              <a:rPr lang="en-US" altLang="en-US" sz="1800"/>
              <a:t> </a:t>
            </a:r>
            <a:endParaRPr lang="en-US" altLang="en-US" sz="1800">
              <a:cs typeface="Arial"/>
            </a:endParaRPr>
          </a:p>
          <a:p>
            <a:pPr marL="0" indent="0">
              <a:lnSpc>
                <a:spcPct val="90000"/>
              </a:lnSpc>
              <a:buFontTx/>
              <a:buNone/>
            </a:pPr>
            <a:endParaRPr lang="en-US" altLang="en-US" sz="1800"/>
          </a:p>
          <a:p>
            <a:pPr marL="0" indent="0">
              <a:lnSpc>
                <a:spcPct val="90000"/>
              </a:lnSpc>
              <a:buFontTx/>
              <a:buNone/>
            </a:pPr>
            <a:r>
              <a:rPr lang="en-US" altLang="en-US" sz="1800"/>
              <a:t>. </a:t>
            </a:r>
            <a:endParaRPr lang="en-US" altLang="en-US" sz="1800">
              <a:cs typeface="Arial"/>
            </a:endParaRPr>
          </a:p>
        </p:txBody>
      </p:sp>
      <p:pic>
        <p:nvPicPr>
          <p:cNvPr id="4" name="Picture 3">
            <a:extLst>
              <a:ext uri="{FF2B5EF4-FFF2-40B4-BE49-F238E27FC236}">
                <a16:creationId xmlns:a16="http://schemas.microsoft.com/office/drawing/2014/main" id="{447431D7-7EC0-010A-FA9C-F6CF797FFBED}"/>
              </a:ext>
            </a:extLst>
          </p:cNvPr>
          <p:cNvPicPr>
            <a:picLocks noChangeAspect="1"/>
          </p:cNvPicPr>
          <p:nvPr/>
        </p:nvPicPr>
        <p:blipFill>
          <a:blip r:embed="rId3"/>
          <a:stretch>
            <a:fillRect/>
          </a:stretch>
        </p:blipFill>
        <p:spPr>
          <a:xfrm>
            <a:off x="6285852" y="2431629"/>
            <a:ext cx="2647731" cy="1647134"/>
          </a:xfrm>
          <a:prstGeom prst="rect">
            <a:avLst/>
          </a:prstGeom>
        </p:spPr>
      </p:pic>
      <p:pic>
        <p:nvPicPr>
          <p:cNvPr id="8" name="Picture 7">
            <a:extLst>
              <a:ext uri="{FF2B5EF4-FFF2-40B4-BE49-F238E27FC236}">
                <a16:creationId xmlns:a16="http://schemas.microsoft.com/office/drawing/2014/main" id="{4DF74C99-1FF2-C262-61C9-407D00209476}"/>
              </a:ext>
            </a:extLst>
          </p:cNvPr>
          <p:cNvPicPr>
            <a:picLocks noChangeAspect="1"/>
          </p:cNvPicPr>
          <p:nvPr/>
        </p:nvPicPr>
        <p:blipFill>
          <a:blip r:embed="rId4"/>
          <a:stretch>
            <a:fillRect/>
          </a:stretch>
        </p:blipFill>
        <p:spPr>
          <a:xfrm>
            <a:off x="6285852" y="4508972"/>
            <a:ext cx="2647731" cy="158863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D54E94-628D-CFDE-75DE-8CF68A43ED47}"/>
              </a:ext>
            </a:extLst>
          </p:cNvPr>
          <p:cNvSpPr>
            <a:spLocks noGrp="1"/>
          </p:cNvSpPr>
          <p:nvPr>
            <p:ph type="title"/>
          </p:nvPr>
        </p:nvSpPr>
        <p:spPr>
          <a:xfrm>
            <a:off x="4796711" y="7381"/>
            <a:ext cx="3296505" cy="1716255"/>
          </a:xfrm>
        </p:spPr>
        <p:txBody>
          <a:bodyPr vert="horz" lIns="91440" tIns="45720" rIns="91440" bIns="45720" rtlCol="0" anchor="b">
            <a:normAutofit/>
          </a:bodyPr>
          <a:lstStyle/>
          <a:p>
            <a:pPr algn="l" eaLnBrk="1" hangingPunct="1">
              <a:lnSpc>
                <a:spcPct val="90000"/>
              </a:lnSpc>
            </a:pPr>
            <a:r>
              <a:rPr lang="en-US" sz="4900" kern="1200">
                <a:solidFill>
                  <a:schemeClr val="tx1"/>
                </a:solidFill>
                <a:latin typeface="+mj-lt"/>
                <a:ea typeface="+mj-ea"/>
                <a:cs typeface="+mj-cs"/>
              </a:rPr>
              <a:t>Growth Mindset</a:t>
            </a:r>
          </a:p>
        </p:txBody>
      </p:sp>
      <p:sp>
        <p:nvSpPr>
          <p:cNvPr id="12" name="Rectangle 11">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34933"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6AAF2C3F-A409-2A4B-D8A4-B408005A256F}"/>
              </a:ext>
            </a:extLst>
          </p:cNvPr>
          <p:cNvPicPr>
            <a:picLocks noChangeAspect="1"/>
          </p:cNvPicPr>
          <p:nvPr/>
        </p:nvPicPr>
        <p:blipFill>
          <a:blip r:embed="rId2"/>
          <a:stretch>
            <a:fillRect/>
          </a:stretch>
        </p:blipFill>
        <p:spPr>
          <a:xfrm>
            <a:off x="209357" y="2249239"/>
            <a:ext cx="3916219" cy="2359522"/>
          </a:xfrm>
          <a:prstGeom prst="rect">
            <a:avLst/>
          </a:prstGeom>
        </p:spPr>
      </p:pic>
      <p:sp>
        <p:nvSpPr>
          <p:cNvPr id="5" name="TextBox 4">
            <a:extLst>
              <a:ext uri="{FF2B5EF4-FFF2-40B4-BE49-F238E27FC236}">
                <a16:creationId xmlns:a16="http://schemas.microsoft.com/office/drawing/2014/main" id="{2B3852C7-CB26-C29F-8AA1-A589061CC672}"/>
              </a:ext>
            </a:extLst>
          </p:cNvPr>
          <p:cNvSpPr txBox="1"/>
          <p:nvPr/>
        </p:nvSpPr>
        <p:spPr>
          <a:xfrm>
            <a:off x="4349595" y="1719165"/>
            <a:ext cx="4796493" cy="425412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eaLnBrk="1" hangingPunct="1">
              <a:lnSpc>
                <a:spcPct val="90000"/>
              </a:lnSpc>
              <a:spcAft>
                <a:spcPts val="600"/>
              </a:spcAft>
            </a:pPr>
            <a:r>
              <a:rPr lang="en-US" sz="2800">
                <a:solidFill>
                  <a:schemeClr val="tx1">
                    <a:alpha val="80000"/>
                  </a:schemeClr>
                </a:solidFill>
                <a:latin typeface="+mn-lt"/>
              </a:rPr>
              <a:t>As a whole school initiative, this year we will be working on </a:t>
            </a:r>
            <a:r>
              <a:rPr lang="en-US" sz="2800" b="1">
                <a:solidFill>
                  <a:schemeClr val="tx1">
                    <a:alpha val="80000"/>
                  </a:schemeClr>
                </a:solidFill>
                <a:latin typeface="+mn-lt"/>
              </a:rPr>
              <a:t>Growth Mindset</a:t>
            </a:r>
            <a:r>
              <a:rPr lang="en-US" sz="2800">
                <a:solidFill>
                  <a:schemeClr val="tx1">
                    <a:alpha val="80000"/>
                  </a:schemeClr>
                </a:solidFill>
                <a:latin typeface="+mn-lt"/>
              </a:rPr>
              <a:t> with the pupils.</a:t>
            </a:r>
          </a:p>
          <a:p>
            <a:pPr>
              <a:lnSpc>
                <a:spcPct val="90000"/>
              </a:lnSpc>
              <a:spcAft>
                <a:spcPts val="600"/>
              </a:spcAft>
            </a:pPr>
            <a:endParaRPr lang="en-US" sz="2800">
              <a:solidFill>
                <a:schemeClr val="tx1">
                  <a:alpha val="80000"/>
                </a:schemeClr>
              </a:solidFill>
              <a:latin typeface="+mn-lt"/>
            </a:endParaRPr>
          </a:p>
          <a:p>
            <a:pPr>
              <a:lnSpc>
                <a:spcPct val="90000"/>
              </a:lnSpc>
              <a:spcAft>
                <a:spcPts val="600"/>
              </a:spcAft>
            </a:pPr>
            <a:r>
              <a:rPr lang="en-US" sz="2800">
                <a:solidFill>
                  <a:schemeClr val="tx1">
                    <a:alpha val="80000"/>
                  </a:schemeClr>
                </a:solidFill>
                <a:latin typeface="+mn-lt"/>
              </a:rPr>
              <a:t>We will deliver a series of lessons focusing on </a:t>
            </a:r>
          </a:p>
          <a:p>
            <a:pPr>
              <a:lnSpc>
                <a:spcPct val="90000"/>
              </a:lnSpc>
              <a:spcAft>
                <a:spcPts val="600"/>
              </a:spcAft>
            </a:pPr>
            <a:r>
              <a:rPr lang="en-US" sz="2800">
                <a:solidFill>
                  <a:schemeClr val="tx1">
                    <a:alpha val="80000"/>
                  </a:schemeClr>
                </a:solidFill>
                <a:latin typeface="+mn-lt"/>
              </a:rPr>
              <a:t>facing challenges, resilience, making mistakes, effort and being positive.</a:t>
            </a:r>
            <a:endParaRPr lang="en-US" sz="2800">
              <a:solidFill>
                <a:schemeClr val="tx1">
                  <a:alpha val="80000"/>
                </a:schemeClr>
              </a:solidFill>
              <a:latin typeface="+mn-lt"/>
              <a:cs typeface="Arial"/>
            </a:endParaRPr>
          </a:p>
          <a:p>
            <a:pPr indent="-228600" eaLnBrk="1" hangingPunct="1">
              <a:lnSpc>
                <a:spcPct val="90000"/>
              </a:lnSpc>
              <a:spcAft>
                <a:spcPts val="600"/>
              </a:spcAft>
              <a:buFont typeface="Arial" panose="020B0604020202020204" pitchFamily="34" charset="0"/>
              <a:buChar char="•"/>
            </a:pPr>
            <a:endParaRPr lang="en-US" sz="1700">
              <a:solidFill>
                <a:schemeClr val="tx1">
                  <a:alpha val="80000"/>
                </a:schemeClr>
              </a:solidFill>
              <a:latin typeface="+mn-lt"/>
            </a:endParaRPr>
          </a:p>
          <a:p>
            <a:pPr indent="-228600" eaLnBrk="1" hangingPunct="1">
              <a:lnSpc>
                <a:spcPct val="90000"/>
              </a:lnSpc>
              <a:spcAft>
                <a:spcPts val="600"/>
              </a:spcAft>
              <a:buFont typeface="Arial" panose="020B0604020202020204" pitchFamily="34" charset="0"/>
              <a:buChar char="•"/>
            </a:pPr>
            <a:endParaRPr lang="en-US" sz="1700">
              <a:solidFill>
                <a:schemeClr val="tx1">
                  <a:alpha val="80000"/>
                </a:schemeClr>
              </a:solidFill>
              <a:latin typeface="+mn-lt"/>
            </a:endParaRPr>
          </a:p>
        </p:txBody>
      </p:sp>
      <p:cxnSp>
        <p:nvCxnSpPr>
          <p:cNvPr id="14" name="Straight Connector 13">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53529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295" name="Rectangle 12294">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7" name="Oval 12296">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46" y="554152"/>
            <a:ext cx="4306641"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0" name="Title 1">
            <a:extLst>
              <a:ext uri="{FF2B5EF4-FFF2-40B4-BE49-F238E27FC236}">
                <a16:creationId xmlns:a16="http://schemas.microsoft.com/office/drawing/2014/main" id="{6FFB8BF7-0E29-4D18-9EA5-128CD4D5DB24}"/>
              </a:ext>
            </a:extLst>
          </p:cNvPr>
          <p:cNvSpPr>
            <a:spLocks noGrp="1" noChangeArrowheads="1"/>
          </p:cNvSpPr>
          <p:nvPr>
            <p:ph type="title"/>
          </p:nvPr>
        </p:nvSpPr>
        <p:spPr>
          <a:xfrm>
            <a:off x="933804" y="1289765"/>
            <a:ext cx="2738325" cy="4270963"/>
          </a:xfrm>
        </p:spPr>
        <p:txBody>
          <a:bodyPr anchor="ctr">
            <a:normAutofit/>
          </a:bodyPr>
          <a:lstStyle/>
          <a:p>
            <a:pPr eaLnBrk="1" hangingPunct="1"/>
            <a:r>
              <a:rPr lang="en-GB" altLang="en-US" sz="4900" b="1">
                <a:solidFill>
                  <a:srgbClr val="FFFFFF"/>
                </a:solidFill>
              </a:rPr>
              <a:t>Uniform</a:t>
            </a:r>
          </a:p>
        </p:txBody>
      </p:sp>
      <p:sp>
        <p:nvSpPr>
          <p:cNvPr id="12299"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619" y="374394"/>
            <a:ext cx="128637"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2301"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581" y="1084507"/>
            <a:ext cx="118159"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11267" name="Content Placeholder 2">
            <a:extLst>
              <a:ext uri="{FF2B5EF4-FFF2-40B4-BE49-F238E27FC236}">
                <a16:creationId xmlns:a16="http://schemas.microsoft.com/office/drawing/2014/main" id="{F0E1D535-9CE0-4437-BD44-79BB26D02CCA}"/>
              </a:ext>
            </a:extLst>
          </p:cNvPr>
          <p:cNvSpPr>
            <a:spLocks noGrp="1"/>
          </p:cNvSpPr>
          <p:nvPr>
            <p:ph idx="1"/>
          </p:nvPr>
        </p:nvSpPr>
        <p:spPr>
          <a:xfrm>
            <a:off x="4463433" y="790249"/>
            <a:ext cx="4097689" cy="5751450"/>
          </a:xfrm>
        </p:spPr>
        <p:txBody>
          <a:bodyPr vert="horz" wrap="square" lIns="91440" tIns="45720" rIns="91440" bIns="45720" numCol="1" anchor="ctr" anchorCtr="0" compatLnSpc="1">
            <a:prstTxWarp prst="textNoShape">
              <a:avLst/>
            </a:prstTxWarp>
            <a:noAutofit/>
          </a:bodyPr>
          <a:lstStyle/>
          <a:p>
            <a:pPr eaLnBrk="1" hangingPunct="1">
              <a:defRPr/>
            </a:pPr>
            <a:r>
              <a:rPr lang="en-GB" altLang="en-US" sz="2000">
                <a:solidFill>
                  <a:schemeClr val="tx1">
                    <a:alpha val="80000"/>
                  </a:schemeClr>
                </a:solidFill>
              </a:rPr>
              <a:t>Grey trousers/skirt</a:t>
            </a:r>
            <a:endParaRPr lang="en-GB" altLang="en-US" sz="2000">
              <a:solidFill>
                <a:schemeClr val="tx1">
                  <a:alpha val="80000"/>
                </a:schemeClr>
              </a:solidFill>
              <a:cs typeface="Arial"/>
            </a:endParaRPr>
          </a:p>
          <a:p>
            <a:pPr eaLnBrk="1" hangingPunct="1">
              <a:defRPr/>
            </a:pPr>
            <a:r>
              <a:rPr lang="en-GB" altLang="en-US" sz="2000">
                <a:solidFill>
                  <a:schemeClr val="tx1">
                    <a:alpha val="80000"/>
                  </a:schemeClr>
                </a:solidFill>
              </a:rPr>
              <a:t>Yellow T-shirt</a:t>
            </a:r>
            <a:endParaRPr lang="en-GB" altLang="en-US" sz="2000">
              <a:solidFill>
                <a:schemeClr val="tx1">
                  <a:alpha val="80000"/>
                </a:schemeClr>
              </a:solidFill>
              <a:cs typeface="Arial"/>
            </a:endParaRPr>
          </a:p>
          <a:p>
            <a:pPr eaLnBrk="1" hangingPunct="1">
              <a:defRPr/>
            </a:pPr>
            <a:r>
              <a:rPr lang="en-GB" altLang="en-US" sz="2000">
                <a:solidFill>
                  <a:schemeClr val="tx1">
                    <a:alpha val="80000"/>
                  </a:schemeClr>
                </a:solidFill>
              </a:rPr>
              <a:t>Burgundy sweatshirt</a:t>
            </a:r>
            <a:endParaRPr lang="en-GB" altLang="en-US" sz="2000">
              <a:solidFill>
                <a:schemeClr val="tx1">
                  <a:alpha val="80000"/>
                </a:schemeClr>
              </a:solidFill>
              <a:cs typeface="Arial"/>
            </a:endParaRPr>
          </a:p>
          <a:p>
            <a:pPr eaLnBrk="1" hangingPunct="1">
              <a:defRPr/>
            </a:pPr>
            <a:r>
              <a:rPr lang="en-GB" altLang="en-US" sz="2000">
                <a:solidFill>
                  <a:schemeClr val="tx1">
                    <a:alpha val="80000"/>
                  </a:schemeClr>
                </a:solidFill>
              </a:rPr>
              <a:t>Black, sensible shoes</a:t>
            </a:r>
            <a:endParaRPr lang="en-GB" altLang="en-US" sz="2000">
              <a:solidFill>
                <a:schemeClr val="tx1">
                  <a:alpha val="80000"/>
                </a:schemeClr>
              </a:solidFill>
              <a:cs typeface="Arial"/>
            </a:endParaRPr>
          </a:p>
          <a:p>
            <a:pPr eaLnBrk="1" hangingPunct="1">
              <a:defRPr/>
            </a:pPr>
            <a:r>
              <a:rPr lang="en-GB" altLang="en-US" sz="2000">
                <a:solidFill>
                  <a:schemeClr val="tx1">
                    <a:alpha val="80000"/>
                  </a:schemeClr>
                </a:solidFill>
              </a:rPr>
              <a:t>Long hair tied back</a:t>
            </a:r>
            <a:endParaRPr lang="en-GB" altLang="en-US" sz="2000">
              <a:solidFill>
                <a:schemeClr val="tx1">
                  <a:alpha val="80000"/>
                </a:schemeClr>
              </a:solidFill>
              <a:cs typeface="Arial"/>
            </a:endParaRPr>
          </a:p>
          <a:p>
            <a:pPr eaLnBrk="1" hangingPunct="1">
              <a:defRPr/>
            </a:pPr>
            <a:r>
              <a:rPr lang="en-GB" altLang="en-US" sz="2000">
                <a:solidFill>
                  <a:schemeClr val="tx1">
                    <a:alpha val="80000"/>
                  </a:schemeClr>
                </a:solidFill>
              </a:rPr>
              <a:t>No jewellery </a:t>
            </a:r>
            <a:endParaRPr lang="en-GB" altLang="en-US" sz="2000">
              <a:solidFill>
                <a:schemeClr val="tx1">
                  <a:alpha val="80000"/>
                </a:schemeClr>
              </a:solidFill>
              <a:cs typeface="Arial"/>
            </a:endParaRPr>
          </a:p>
          <a:p>
            <a:pPr marL="0" indent="0">
              <a:buNone/>
              <a:defRPr/>
            </a:pPr>
            <a:r>
              <a:rPr lang="en-GB" altLang="en-US" sz="2000">
                <a:solidFill>
                  <a:schemeClr val="tx1">
                    <a:alpha val="80000"/>
                  </a:schemeClr>
                </a:solidFill>
              </a:rPr>
              <a:t>(only watches &amp; stud earrings; no smart watches)</a:t>
            </a:r>
            <a:endParaRPr lang="en-GB" altLang="en-US" sz="2000">
              <a:solidFill>
                <a:schemeClr val="tx1">
                  <a:alpha val="80000"/>
                </a:schemeClr>
              </a:solidFill>
              <a:cs typeface="Arial"/>
            </a:endParaRPr>
          </a:p>
          <a:p>
            <a:pPr marL="0" indent="0">
              <a:buNone/>
              <a:defRPr/>
            </a:pPr>
            <a:endParaRPr lang="en-GB" altLang="en-US" sz="2000">
              <a:solidFill>
                <a:schemeClr val="tx1">
                  <a:alpha val="80000"/>
                </a:schemeClr>
              </a:solidFill>
            </a:endParaRPr>
          </a:p>
          <a:p>
            <a:pPr marL="0" indent="0" eaLnBrk="1" hangingPunct="1">
              <a:buFontTx/>
              <a:buNone/>
              <a:defRPr/>
            </a:pPr>
            <a:r>
              <a:rPr lang="en-GB" altLang="en-US" sz="2000" b="1" u="sng">
                <a:solidFill>
                  <a:schemeClr val="tx1">
                    <a:alpha val="80000"/>
                  </a:schemeClr>
                </a:solidFill>
              </a:rPr>
              <a:t>P.E Kit</a:t>
            </a:r>
            <a:endParaRPr lang="en-GB" altLang="en-US" sz="2000" b="1" u="sng">
              <a:solidFill>
                <a:schemeClr val="tx1">
                  <a:alpha val="80000"/>
                </a:schemeClr>
              </a:solidFill>
              <a:cs typeface="Arial"/>
            </a:endParaRPr>
          </a:p>
          <a:p>
            <a:pPr marL="0" indent="0" eaLnBrk="1" hangingPunct="1">
              <a:buFontTx/>
              <a:buNone/>
              <a:defRPr/>
            </a:pPr>
            <a:r>
              <a:rPr lang="en-GB" altLang="en-US" sz="2000">
                <a:solidFill>
                  <a:schemeClr val="tx1">
                    <a:alpha val="80000"/>
                  </a:schemeClr>
                </a:solidFill>
              </a:rPr>
              <a:t>To be worn to school on their designated P.E days.</a:t>
            </a:r>
            <a:endParaRPr lang="en-GB" altLang="en-US" sz="2000">
              <a:solidFill>
                <a:schemeClr val="tx1">
                  <a:alpha val="80000"/>
                </a:schemeClr>
              </a:solidFill>
              <a:cs typeface="Arial"/>
            </a:endParaRPr>
          </a:p>
          <a:p>
            <a:pPr marL="0" indent="0" eaLnBrk="1" hangingPunct="1">
              <a:buFontTx/>
              <a:buNone/>
              <a:defRPr/>
            </a:pPr>
            <a:r>
              <a:rPr lang="en-GB" altLang="en-US" sz="2000" b="1">
                <a:solidFill>
                  <a:schemeClr val="tx1">
                    <a:alpha val="80000"/>
                  </a:schemeClr>
                </a:solidFill>
              </a:rPr>
              <a:t>Tuesday and Thursday</a:t>
            </a:r>
            <a:endParaRPr lang="en-GB" altLang="en-US" sz="2000" b="1">
              <a:solidFill>
                <a:schemeClr val="tx1">
                  <a:alpha val="80000"/>
                </a:schemeClr>
              </a:solidFill>
              <a:cs typeface="Arial"/>
            </a:endParaRPr>
          </a:p>
          <a:p>
            <a:pPr eaLnBrk="1" hangingPunct="1">
              <a:defRPr/>
            </a:pPr>
            <a:r>
              <a:rPr lang="en-GB" altLang="en-US" sz="2000" b="1">
                <a:solidFill>
                  <a:schemeClr val="tx1">
                    <a:alpha val="80000"/>
                  </a:schemeClr>
                </a:solidFill>
              </a:rPr>
              <a:t>White</a:t>
            </a:r>
            <a:r>
              <a:rPr lang="en-GB" altLang="en-US" sz="2000">
                <a:solidFill>
                  <a:schemeClr val="tx1">
                    <a:alpha val="80000"/>
                  </a:schemeClr>
                </a:solidFill>
              </a:rPr>
              <a:t> t-shirt</a:t>
            </a:r>
            <a:endParaRPr lang="en-GB" altLang="en-US" sz="2000">
              <a:solidFill>
                <a:schemeClr val="tx1">
                  <a:alpha val="80000"/>
                </a:schemeClr>
              </a:solidFill>
              <a:cs typeface="Arial"/>
            </a:endParaRPr>
          </a:p>
          <a:p>
            <a:pPr eaLnBrk="1" hangingPunct="1">
              <a:defRPr/>
            </a:pPr>
            <a:r>
              <a:rPr lang="en-GB" altLang="en-US" sz="2000" b="1">
                <a:solidFill>
                  <a:schemeClr val="tx1">
                    <a:alpha val="80000"/>
                  </a:schemeClr>
                </a:solidFill>
              </a:rPr>
              <a:t>Black</a:t>
            </a:r>
            <a:r>
              <a:rPr lang="en-GB" altLang="en-US" sz="2000">
                <a:solidFill>
                  <a:schemeClr val="tx1">
                    <a:alpha val="80000"/>
                  </a:schemeClr>
                </a:solidFill>
              </a:rPr>
              <a:t> bottoms (shorts, joggers, leggings, skorts)</a:t>
            </a:r>
            <a:endParaRPr lang="en-GB" altLang="en-US" sz="2000">
              <a:solidFill>
                <a:schemeClr val="tx1">
                  <a:alpha val="80000"/>
                </a:schemeClr>
              </a:solidFill>
              <a:cs typeface="Arial"/>
            </a:endParaRPr>
          </a:p>
          <a:p>
            <a:pPr eaLnBrk="1" hangingPunct="1">
              <a:defRPr/>
            </a:pPr>
            <a:r>
              <a:rPr lang="en-GB" altLang="en-US" sz="2000">
                <a:solidFill>
                  <a:schemeClr val="tx1">
                    <a:alpha val="80000"/>
                  </a:schemeClr>
                </a:solidFill>
              </a:rPr>
              <a:t>To be worn with a </a:t>
            </a:r>
            <a:r>
              <a:rPr lang="en-GB" altLang="en-US" sz="2000" b="1">
                <a:solidFill>
                  <a:schemeClr val="tx1">
                    <a:alpha val="80000"/>
                  </a:schemeClr>
                </a:solidFill>
              </a:rPr>
              <a:t>school jumper or cardigan</a:t>
            </a:r>
            <a:r>
              <a:rPr lang="en-GB" altLang="en-US" sz="2000">
                <a:solidFill>
                  <a:schemeClr val="tx1">
                    <a:alpha val="80000"/>
                  </a:schemeClr>
                </a:solidFill>
              </a:rPr>
              <a:t>.</a:t>
            </a:r>
            <a:endParaRPr lang="en-GB" altLang="en-US" sz="2000">
              <a:solidFill>
                <a:schemeClr val="tx1">
                  <a:alpha val="80000"/>
                </a:schemeClr>
              </a:solidFill>
              <a:cs typeface="Arial"/>
            </a:endParaRPr>
          </a:p>
          <a:p>
            <a:pPr eaLnBrk="1" hangingPunct="1">
              <a:defRPr/>
            </a:pPr>
            <a:endParaRPr lang="en-GB" altLang="en-US" sz="1700">
              <a:solidFill>
                <a:schemeClr val="tx1">
                  <a:alpha val="80000"/>
                </a:schemeClr>
              </a:solidFill>
            </a:endParaRPr>
          </a:p>
          <a:p>
            <a:pPr marL="0" indent="0" eaLnBrk="1" hangingPunct="1">
              <a:buFontTx/>
              <a:buNone/>
              <a:defRPr/>
            </a:pPr>
            <a:endParaRPr lang="en-GB" altLang="en-US" sz="1700" u="sng">
              <a:solidFill>
                <a:schemeClr val="tx1">
                  <a:alpha val="80000"/>
                </a:schemeClr>
              </a:solidFill>
            </a:endParaRPr>
          </a:p>
        </p:txBody>
      </p:sp>
      <p:sp>
        <p:nvSpPr>
          <p:cNvPr id="12303"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7410" y="5751820"/>
            <a:ext cx="84319"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2305" name="Straight Connector 12304">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AC1364A-3E3D-4F0D-8776-78AF3A270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FF780F-3AEC-3EFC-E982-9425D04EF6EB}"/>
              </a:ext>
            </a:extLst>
          </p:cNvPr>
          <p:cNvSpPr>
            <a:spLocks noGrp="1"/>
          </p:cNvSpPr>
          <p:nvPr>
            <p:ph type="title"/>
          </p:nvPr>
        </p:nvSpPr>
        <p:spPr>
          <a:xfrm>
            <a:off x="3598125" y="329184"/>
            <a:ext cx="5066720" cy="1783080"/>
          </a:xfrm>
        </p:spPr>
        <p:txBody>
          <a:bodyPr vert="horz" lIns="91440" tIns="45720" rIns="91440" bIns="45720" rtlCol="0" anchor="b">
            <a:normAutofit/>
          </a:bodyPr>
          <a:lstStyle/>
          <a:p>
            <a:pPr algn="l" eaLnBrk="1" hangingPunct="1">
              <a:lnSpc>
                <a:spcPct val="90000"/>
              </a:lnSpc>
            </a:pPr>
            <a:r>
              <a:rPr lang="en-US" sz="4700" kern="1200">
                <a:solidFill>
                  <a:schemeClr val="tx1"/>
                </a:solidFill>
              </a:rPr>
              <a:t>Snack</a:t>
            </a:r>
          </a:p>
        </p:txBody>
      </p:sp>
      <p:pic>
        <p:nvPicPr>
          <p:cNvPr id="3" name="Picture 3" descr="Icon&#10;&#10;Description automatically generated">
            <a:extLst>
              <a:ext uri="{FF2B5EF4-FFF2-40B4-BE49-F238E27FC236}">
                <a16:creationId xmlns:a16="http://schemas.microsoft.com/office/drawing/2014/main" id="{75292CDB-9DEB-99D3-3908-6ABA30E92C64}"/>
              </a:ext>
            </a:extLst>
          </p:cNvPr>
          <p:cNvPicPr>
            <a:picLocks noChangeAspect="1"/>
          </p:cNvPicPr>
          <p:nvPr/>
        </p:nvPicPr>
        <p:blipFill rotWithShape="1">
          <a:blip r:embed="rId2"/>
          <a:srcRect l="28358" r="28955" b="6886"/>
          <a:stretch/>
        </p:blipFill>
        <p:spPr>
          <a:xfrm>
            <a:off x="849680" y="0"/>
            <a:ext cx="1791363" cy="3907536"/>
          </a:xfrm>
          <a:prstGeom prst="rect">
            <a:avLst/>
          </a:prstGeom>
        </p:spPr>
      </p:pic>
      <p:sp>
        <p:nvSpPr>
          <p:cNvPr id="12"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8120" y="2395728"/>
            <a:ext cx="3182692" cy="18288"/>
          </a:xfrm>
          <a:custGeom>
            <a:avLst/>
            <a:gdLst>
              <a:gd name="connsiteX0" fmla="*/ 0 w 3182692"/>
              <a:gd name="connsiteY0" fmla="*/ 0 h 18288"/>
              <a:gd name="connsiteX1" fmla="*/ 636538 w 3182692"/>
              <a:gd name="connsiteY1" fmla="*/ 0 h 18288"/>
              <a:gd name="connsiteX2" fmla="*/ 1273077 w 3182692"/>
              <a:gd name="connsiteY2" fmla="*/ 0 h 18288"/>
              <a:gd name="connsiteX3" fmla="*/ 1909615 w 3182692"/>
              <a:gd name="connsiteY3" fmla="*/ 0 h 18288"/>
              <a:gd name="connsiteX4" fmla="*/ 2482500 w 3182692"/>
              <a:gd name="connsiteY4" fmla="*/ 0 h 18288"/>
              <a:gd name="connsiteX5" fmla="*/ 3182692 w 3182692"/>
              <a:gd name="connsiteY5" fmla="*/ 0 h 18288"/>
              <a:gd name="connsiteX6" fmla="*/ 3182692 w 3182692"/>
              <a:gd name="connsiteY6" fmla="*/ 18288 h 18288"/>
              <a:gd name="connsiteX7" fmla="*/ 2609807 w 3182692"/>
              <a:gd name="connsiteY7" fmla="*/ 18288 h 18288"/>
              <a:gd name="connsiteX8" fmla="*/ 2068750 w 3182692"/>
              <a:gd name="connsiteY8" fmla="*/ 18288 h 18288"/>
              <a:gd name="connsiteX9" fmla="*/ 1432211 w 3182692"/>
              <a:gd name="connsiteY9" fmla="*/ 18288 h 18288"/>
              <a:gd name="connsiteX10" fmla="*/ 859327 w 3182692"/>
              <a:gd name="connsiteY10" fmla="*/ 18288 h 18288"/>
              <a:gd name="connsiteX11" fmla="*/ 0 w 3182692"/>
              <a:gd name="connsiteY11" fmla="*/ 18288 h 18288"/>
              <a:gd name="connsiteX12" fmla="*/ 0 w 3182692"/>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2" h="18288" fill="none" extrusionOk="0">
                <a:moveTo>
                  <a:pt x="0" y="0"/>
                </a:moveTo>
                <a:cubicBezTo>
                  <a:pt x="253588" y="25878"/>
                  <a:pt x="409323" y="-5359"/>
                  <a:pt x="636538" y="0"/>
                </a:cubicBezTo>
                <a:cubicBezTo>
                  <a:pt x="863753" y="5359"/>
                  <a:pt x="1007727" y="-28"/>
                  <a:pt x="1273077" y="0"/>
                </a:cubicBezTo>
                <a:cubicBezTo>
                  <a:pt x="1538427" y="28"/>
                  <a:pt x="1698640" y="-12775"/>
                  <a:pt x="1909615" y="0"/>
                </a:cubicBezTo>
                <a:cubicBezTo>
                  <a:pt x="2120590" y="12775"/>
                  <a:pt x="2210293" y="-21823"/>
                  <a:pt x="2482500" y="0"/>
                </a:cubicBezTo>
                <a:cubicBezTo>
                  <a:pt x="2754708" y="21823"/>
                  <a:pt x="3004133" y="-28750"/>
                  <a:pt x="3182692" y="0"/>
                </a:cubicBezTo>
                <a:cubicBezTo>
                  <a:pt x="3183134" y="4516"/>
                  <a:pt x="3181865" y="12266"/>
                  <a:pt x="3182692" y="18288"/>
                </a:cubicBezTo>
                <a:cubicBezTo>
                  <a:pt x="2947402" y="22440"/>
                  <a:pt x="2876226" y="27191"/>
                  <a:pt x="2609807" y="18288"/>
                </a:cubicBezTo>
                <a:cubicBezTo>
                  <a:pt x="2343389" y="9385"/>
                  <a:pt x="2326689" y="25579"/>
                  <a:pt x="2068750" y="18288"/>
                </a:cubicBezTo>
                <a:cubicBezTo>
                  <a:pt x="1810811" y="10997"/>
                  <a:pt x="1713836" y="48219"/>
                  <a:pt x="1432211" y="18288"/>
                </a:cubicBezTo>
                <a:cubicBezTo>
                  <a:pt x="1150586" y="-11643"/>
                  <a:pt x="982765" y="3747"/>
                  <a:pt x="859327" y="18288"/>
                </a:cubicBezTo>
                <a:cubicBezTo>
                  <a:pt x="735889" y="32829"/>
                  <a:pt x="254183" y="35231"/>
                  <a:pt x="0" y="18288"/>
                </a:cubicBezTo>
                <a:cubicBezTo>
                  <a:pt x="-306" y="11477"/>
                  <a:pt x="485" y="4355"/>
                  <a:pt x="0" y="0"/>
                </a:cubicBezTo>
                <a:close/>
              </a:path>
              <a:path w="3182692" h="18288" stroke="0" extrusionOk="0">
                <a:moveTo>
                  <a:pt x="0" y="0"/>
                </a:moveTo>
                <a:cubicBezTo>
                  <a:pt x="243108" y="-22426"/>
                  <a:pt x="387854" y="22949"/>
                  <a:pt x="572885" y="0"/>
                </a:cubicBezTo>
                <a:cubicBezTo>
                  <a:pt x="757916" y="-22949"/>
                  <a:pt x="923707" y="6797"/>
                  <a:pt x="1113942" y="0"/>
                </a:cubicBezTo>
                <a:cubicBezTo>
                  <a:pt x="1304177" y="-6797"/>
                  <a:pt x="1495991" y="20627"/>
                  <a:pt x="1686827" y="0"/>
                </a:cubicBezTo>
                <a:cubicBezTo>
                  <a:pt x="1877663" y="-20627"/>
                  <a:pt x="2170182" y="-20672"/>
                  <a:pt x="2323365" y="0"/>
                </a:cubicBezTo>
                <a:cubicBezTo>
                  <a:pt x="2476548" y="20672"/>
                  <a:pt x="2919164" y="6097"/>
                  <a:pt x="3182692" y="0"/>
                </a:cubicBezTo>
                <a:cubicBezTo>
                  <a:pt x="3183269" y="4624"/>
                  <a:pt x="3183511" y="11191"/>
                  <a:pt x="3182692" y="18288"/>
                </a:cubicBezTo>
                <a:cubicBezTo>
                  <a:pt x="3026065" y="-10849"/>
                  <a:pt x="2775006" y="23067"/>
                  <a:pt x="2546154" y="18288"/>
                </a:cubicBezTo>
                <a:cubicBezTo>
                  <a:pt x="2317302" y="13509"/>
                  <a:pt x="2168173" y="-8513"/>
                  <a:pt x="1845961" y="18288"/>
                </a:cubicBezTo>
                <a:cubicBezTo>
                  <a:pt x="1523749" y="45089"/>
                  <a:pt x="1450078" y="-844"/>
                  <a:pt x="1304904" y="18288"/>
                </a:cubicBezTo>
                <a:cubicBezTo>
                  <a:pt x="1159730" y="37420"/>
                  <a:pt x="942635" y="-10021"/>
                  <a:pt x="604711" y="18288"/>
                </a:cubicBezTo>
                <a:cubicBezTo>
                  <a:pt x="266787" y="46597"/>
                  <a:pt x="141927" y="-8395"/>
                  <a:pt x="0" y="18288"/>
                </a:cubicBezTo>
                <a:cubicBezTo>
                  <a:pt x="-171" y="12755"/>
                  <a:pt x="-690" y="793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clipart, vector graphics&#10;&#10;Description automatically generated">
            <a:extLst>
              <a:ext uri="{FF2B5EF4-FFF2-40B4-BE49-F238E27FC236}">
                <a16:creationId xmlns:a16="http://schemas.microsoft.com/office/drawing/2014/main" id="{D26351F7-7517-F836-92FB-7C063EDA9F12}"/>
              </a:ext>
            </a:extLst>
          </p:cNvPr>
          <p:cNvPicPr>
            <a:picLocks noChangeAspect="1"/>
          </p:cNvPicPr>
          <p:nvPr/>
        </p:nvPicPr>
        <p:blipFill>
          <a:blip r:embed="rId3"/>
          <a:stretch>
            <a:fillRect/>
          </a:stretch>
        </p:blipFill>
        <p:spPr>
          <a:xfrm>
            <a:off x="240030" y="4356108"/>
            <a:ext cx="2996946" cy="1685781"/>
          </a:xfrm>
          <a:prstGeom prst="rect">
            <a:avLst/>
          </a:prstGeom>
        </p:spPr>
      </p:pic>
      <p:sp>
        <p:nvSpPr>
          <p:cNvPr id="5" name="TextBox 4">
            <a:extLst>
              <a:ext uri="{FF2B5EF4-FFF2-40B4-BE49-F238E27FC236}">
                <a16:creationId xmlns:a16="http://schemas.microsoft.com/office/drawing/2014/main" id="{4EC5EEE8-8A42-95B5-8209-DE25D16B6ABE}"/>
              </a:ext>
            </a:extLst>
          </p:cNvPr>
          <p:cNvSpPr txBox="1"/>
          <p:nvPr/>
        </p:nvSpPr>
        <p:spPr>
          <a:xfrm>
            <a:off x="3598120" y="2706624"/>
            <a:ext cx="5066720" cy="348386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fontScale="92500" lnSpcReduction="10000"/>
          </a:bodyPr>
          <a:lstStyle/>
          <a:p>
            <a:pPr indent="-228600" eaLnBrk="1" hangingPunct="1">
              <a:lnSpc>
                <a:spcPct val="90000"/>
              </a:lnSpc>
              <a:spcAft>
                <a:spcPts val="600"/>
              </a:spcAft>
              <a:buFont typeface="Arial" panose="020B0604020202020204" pitchFamily="34" charset="0"/>
              <a:buChar char="•"/>
            </a:pPr>
            <a:endParaRPr lang="en-US" sz="1900" b="1">
              <a:latin typeface="+mn-lt"/>
            </a:endParaRPr>
          </a:p>
          <a:p>
            <a:pPr indent="-228600" eaLnBrk="1" hangingPunct="1">
              <a:lnSpc>
                <a:spcPct val="90000"/>
              </a:lnSpc>
              <a:spcAft>
                <a:spcPts val="600"/>
              </a:spcAft>
              <a:buFont typeface="Arial" panose="020B0604020202020204" pitchFamily="34" charset="0"/>
              <a:buChar char="•"/>
            </a:pPr>
            <a:r>
              <a:rPr lang="en-US" sz="2400" b="1">
                <a:latin typeface="+mn-lt"/>
              </a:rPr>
              <a:t>Our breaktime </a:t>
            </a:r>
            <a:r>
              <a:rPr lang="en-US" sz="2400">
                <a:latin typeface="+mn-lt"/>
              </a:rPr>
              <a:t>is later, in the morning</a:t>
            </a:r>
            <a:r>
              <a:rPr lang="en-US" sz="2400" b="1">
                <a:latin typeface="+mn-lt"/>
              </a:rPr>
              <a:t> </a:t>
            </a:r>
            <a:r>
              <a:rPr lang="en-US" sz="2400">
                <a:latin typeface="+mn-lt"/>
              </a:rPr>
              <a:t>which makes for a </a:t>
            </a:r>
            <a:r>
              <a:rPr lang="en-US" sz="2400" b="1">
                <a:latin typeface="+mn-lt"/>
              </a:rPr>
              <a:t>long morning, and the children do get hungry!</a:t>
            </a:r>
            <a:endParaRPr lang="en-US" sz="2400" b="1">
              <a:latin typeface="+mn-lt"/>
              <a:cs typeface="Arial"/>
            </a:endParaRPr>
          </a:p>
          <a:p>
            <a:pPr indent="-228600" eaLnBrk="1" hangingPunct="1">
              <a:lnSpc>
                <a:spcPct val="90000"/>
              </a:lnSpc>
              <a:spcAft>
                <a:spcPts val="600"/>
              </a:spcAft>
              <a:buFont typeface="Arial" panose="020B0604020202020204" pitchFamily="34" charset="0"/>
              <a:buChar char="•"/>
            </a:pPr>
            <a:endParaRPr lang="en-US" sz="2400" b="1">
              <a:latin typeface="+mn-lt"/>
              <a:cs typeface="Arial"/>
            </a:endParaRPr>
          </a:p>
          <a:p>
            <a:pPr indent="-228600" eaLnBrk="1" hangingPunct="1">
              <a:lnSpc>
                <a:spcPct val="90000"/>
              </a:lnSpc>
              <a:spcAft>
                <a:spcPts val="600"/>
              </a:spcAft>
              <a:buFont typeface="Arial" panose="020B0604020202020204" pitchFamily="34" charset="0"/>
              <a:buChar char="•"/>
            </a:pPr>
            <a:r>
              <a:rPr lang="en-US" sz="2400" b="1">
                <a:latin typeface="+mn-lt"/>
              </a:rPr>
              <a:t>Please ensure that these are fruit or veg based snacks.</a:t>
            </a:r>
          </a:p>
          <a:p>
            <a:pPr marL="342900" indent="-342900">
              <a:lnSpc>
                <a:spcPct val="90000"/>
              </a:lnSpc>
              <a:spcAft>
                <a:spcPts val="600"/>
              </a:spcAft>
              <a:buFont typeface="Arial"/>
              <a:buChar char="•"/>
            </a:pPr>
            <a:r>
              <a:rPr lang="en-US" sz="2400" b="1">
                <a:latin typeface="+mn-lt"/>
                <a:cs typeface="Arial"/>
              </a:rPr>
              <a:t>All children to bring in a water bottle (containing water only)</a:t>
            </a:r>
          </a:p>
        </p:txBody>
      </p:sp>
    </p:spTree>
    <p:extLst>
      <p:ext uri="{BB962C8B-B14F-4D97-AF65-F5344CB8AC3E}">
        <p14:creationId xmlns:p14="http://schemas.microsoft.com/office/powerpoint/2010/main" val="4606687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5C8E73-1741-FB95-66EA-91902F26B3F8}"/>
              </a:ext>
            </a:extLst>
          </p:cNvPr>
          <p:cNvSpPr>
            <a:spLocks noGrp="1"/>
          </p:cNvSpPr>
          <p:nvPr>
            <p:ph type="title"/>
          </p:nvPr>
        </p:nvSpPr>
        <p:spPr>
          <a:xfrm>
            <a:off x="4339511" y="7381"/>
            <a:ext cx="3296505" cy="1716255"/>
          </a:xfrm>
        </p:spPr>
        <p:txBody>
          <a:bodyPr vert="horz" lIns="91440" tIns="45720" rIns="91440" bIns="45720" rtlCol="0" anchor="b">
            <a:normAutofit/>
          </a:bodyPr>
          <a:lstStyle/>
          <a:p>
            <a:pPr eaLnBrk="1" hangingPunct="1"/>
            <a:r>
              <a:rPr lang="en-US" sz="4900" kern="1200">
                <a:latin typeface="+mj-lt"/>
                <a:ea typeface="+mj-ea"/>
                <a:cs typeface="+mj-cs"/>
              </a:rPr>
              <a:t>Home Reading</a:t>
            </a:r>
          </a:p>
        </p:txBody>
      </p:sp>
      <p:sp>
        <p:nvSpPr>
          <p:cNvPr id="26" name="Rectangle 25">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34933"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cartoon snake reading a book&#10;&#10;AI-generated content may be incorrect.">
            <a:extLst>
              <a:ext uri="{FF2B5EF4-FFF2-40B4-BE49-F238E27FC236}">
                <a16:creationId xmlns:a16="http://schemas.microsoft.com/office/drawing/2014/main" id="{16C53811-0EDF-8187-42AE-76461201D89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bwMode="auto">
          <a:xfrm>
            <a:off x="209357" y="1514948"/>
            <a:ext cx="3916219" cy="3828104"/>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Content Placeholder 20">
            <a:extLst>
              <a:ext uri="{FF2B5EF4-FFF2-40B4-BE49-F238E27FC236}">
                <a16:creationId xmlns:a16="http://schemas.microsoft.com/office/drawing/2014/main" id="{CD0DA7C1-C50E-071C-DF2A-49AB60EBE522}"/>
              </a:ext>
            </a:extLst>
          </p:cNvPr>
          <p:cNvSpPr>
            <a:spLocks noGrp="1"/>
          </p:cNvSpPr>
          <p:nvPr>
            <p:ph idx="1"/>
          </p:nvPr>
        </p:nvSpPr>
        <p:spPr>
          <a:xfrm>
            <a:off x="4337237" y="1706810"/>
            <a:ext cx="4475221" cy="3673354"/>
          </a:xfrm>
        </p:spPr>
        <p:txBody>
          <a:bodyPr vert="horz" wrap="square" lIns="91440" tIns="45720" rIns="91440" bIns="45720" numCol="1" anchor="t" anchorCtr="0" compatLnSpc="1">
            <a:prstTxWarp prst="textNoShape">
              <a:avLst/>
            </a:prstTxWarp>
            <a:noAutofit/>
          </a:bodyPr>
          <a:lstStyle/>
          <a:p>
            <a:pPr marL="0" indent="0">
              <a:buNone/>
            </a:pPr>
            <a:r>
              <a:rPr lang="en-US" sz="2200">
                <a:solidFill>
                  <a:srgbClr val="000000">
                    <a:alpha val="80000"/>
                  </a:srgbClr>
                </a:solidFill>
                <a:cs typeface="Arial"/>
              </a:rPr>
              <a:t>The children will be put into groups for their Guided Group Reading over the next couple of weeks.</a:t>
            </a:r>
          </a:p>
          <a:p>
            <a:pPr marL="0" indent="0">
              <a:buNone/>
            </a:pPr>
            <a:endParaRPr lang="en-US" sz="2200">
              <a:solidFill>
                <a:srgbClr val="000000">
                  <a:alpha val="80000"/>
                </a:srgbClr>
              </a:solidFill>
              <a:cs typeface="Arial"/>
            </a:endParaRPr>
          </a:p>
          <a:p>
            <a:pPr marL="0" indent="0">
              <a:buNone/>
            </a:pPr>
            <a:r>
              <a:rPr lang="en-US" sz="2200">
                <a:solidFill>
                  <a:srgbClr val="000000">
                    <a:alpha val="80000"/>
                  </a:srgbClr>
                </a:solidFill>
                <a:cs typeface="Arial"/>
              </a:rPr>
              <a:t>They will then be given a specific day of the week to return their reading book and reading record. A new book will be sent out the same day.</a:t>
            </a:r>
          </a:p>
          <a:p>
            <a:pPr marL="0" indent="0">
              <a:buNone/>
            </a:pPr>
            <a:endParaRPr lang="en-US" sz="2200">
              <a:solidFill>
                <a:srgbClr val="000000">
                  <a:alpha val="80000"/>
                </a:srgbClr>
              </a:solidFill>
              <a:cs typeface="Arial"/>
            </a:endParaRPr>
          </a:p>
        </p:txBody>
      </p:sp>
      <p:cxnSp>
        <p:nvCxnSpPr>
          <p:cNvPr id="28" name="Straight Connector 2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2F7A6318-C077-019B-8320-85644A9DEB67}"/>
              </a:ext>
            </a:extLst>
          </p:cNvPr>
          <p:cNvSpPr txBox="1"/>
          <p:nvPr/>
        </p:nvSpPr>
        <p:spPr>
          <a:xfrm>
            <a:off x="1495167" y="5659393"/>
            <a:ext cx="6462584" cy="19082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Arial"/>
                <a:cs typeface="Segoe UI"/>
              </a:rPr>
              <a:t>Please adhere to your child's designated day for exchanging their reading book.</a:t>
            </a:r>
            <a:r>
              <a:rPr lang="en-GB" sz="2400">
                <a:latin typeface="Arial"/>
                <a:cs typeface="Arial"/>
              </a:rPr>
              <a:t>​ (It will be written inside their reading record).</a:t>
            </a:r>
          </a:p>
          <a:p>
            <a:endParaRPr lang="en-GB" sz="2400">
              <a:cs typeface="Arial"/>
            </a:endParaRPr>
          </a:p>
          <a:p>
            <a:endParaRPr lang="en-GB" sz="2200">
              <a:cs typeface="Arial"/>
            </a:endParaRPr>
          </a:p>
        </p:txBody>
      </p:sp>
    </p:spTree>
    <p:extLst>
      <p:ext uri="{BB962C8B-B14F-4D97-AF65-F5344CB8AC3E}">
        <p14:creationId xmlns:p14="http://schemas.microsoft.com/office/powerpoint/2010/main" val="42687383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E3AC94-5443-DA13-1CAD-5140EC28DD0A}"/>
              </a:ext>
            </a:extLst>
          </p:cNvPr>
          <p:cNvSpPr>
            <a:spLocks noGrp="1"/>
          </p:cNvSpPr>
          <p:nvPr>
            <p:ph type="title"/>
          </p:nvPr>
        </p:nvSpPr>
        <p:spPr>
          <a:xfrm>
            <a:off x="4809068" y="501651"/>
            <a:ext cx="3296505" cy="1716255"/>
          </a:xfrm>
        </p:spPr>
        <p:txBody>
          <a:bodyPr anchor="b">
            <a:normAutofit/>
          </a:bodyPr>
          <a:lstStyle/>
          <a:p>
            <a:r>
              <a:rPr lang="en-GB" sz="4900" b="1" u="sng">
                <a:latin typeface="Calibri Light"/>
                <a:ea typeface="Calibri Light"/>
                <a:cs typeface="Calibri Light"/>
              </a:rPr>
              <a:t>Rules and Rewards</a:t>
            </a:r>
            <a:endParaRPr lang="en-US" sz="4900"/>
          </a:p>
        </p:txBody>
      </p:sp>
      <p:sp>
        <p:nvSpPr>
          <p:cNvPr id="19" name="Rectangle 18">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34933"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Shooting star">
            <a:extLst>
              <a:ext uri="{FF2B5EF4-FFF2-40B4-BE49-F238E27FC236}">
                <a16:creationId xmlns:a16="http://schemas.microsoft.com/office/drawing/2014/main" id="{A9B13599-A211-C756-CAF2-1836A417158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09357" y="1470891"/>
            <a:ext cx="3916219" cy="3916219"/>
          </a:xfrm>
          <a:prstGeom prst="rect">
            <a:avLst/>
          </a:prstGeom>
        </p:spPr>
      </p:pic>
      <p:sp>
        <p:nvSpPr>
          <p:cNvPr id="3" name="Content Placeholder 2">
            <a:extLst>
              <a:ext uri="{FF2B5EF4-FFF2-40B4-BE49-F238E27FC236}">
                <a16:creationId xmlns:a16="http://schemas.microsoft.com/office/drawing/2014/main" id="{5130CDEA-64A9-C64D-6E23-A3075B860DBD}"/>
              </a:ext>
            </a:extLst>
          </p:cNvPr>
          <p:cNvSpPr>
            <a:spLocks noGrp="1"/>
          </p:cNvSpPr>
          <p:nvPr>
            <p:ph idx="1"/>
          </p:nvPr>
        </p:nvSpPr>
        <p:spPr>
          <a:xfrm>
            <a:off x="4806794" y="2337003"/>
            <a:ext cx="3746170" cy="3710427"/>
          </a:xfrm>
        </p:spPr>
        <p:txBody>
          <a:bodyPr vert="horz" wrap="square" lIns="91440" tIns="45720" rIns="91440" bIns="45720" numCol="1" anchor="t" anchorCtr="0" compatLnSpc="1">
            <a:prstTxWarp prst="textNoShape">
              <a:avLst/>
            </a:prstTxWarp>
            <a:noAutofit/>
          </a:bodyPr>
          <a:lstStyle/>
          <a:p>
            <a:pPr marL="0" indent="0">
              <a:buNone/>
            </a:pPr>
            <a:r>
              <a:rPr lang="en-GB" sz="2800" b="1">
                <a:solidFill>
                  <a:schemeClr val="tx1">
                    <a:alpha val="80000"/>
                  </a:schemeClr>
                </a:solidFill>
                <a:latin typeface="Comic Sans MS"/>
              </a:rPr>
              <a:t>Be Ready, </a:t>
            </a:r>
            <a:endParaRPr lang="en-GB" sz="2800">
              <a:solidFill>
                <a:srgbClr val="000000">
                  <a:alpha val="80000"/>
                </a:srgbClr>
              </a:solidFill>
              <a:latin typeface="Arial"/>
              <a:cs typeface="Arial"/>
            </a:endParaRPr>
          </a:p>
          <a:p>
            <a:pPr marL="0" indent="0">
              <a:buNone/>
            </a:pPr>
            <a:r>
              <a:rPr lang="en-GB" sz="2800" b="1">
                <a:solidFill>
                  <a:schemeClr val="tx1">
                    <a:alpha val="80000"/>
                  </a:schemeClr>
                </a:solidFill>
                <a:latin typeface="Comic Sans MS"/>
              </a:rPr>
              <a:t>Be Safe, </a:t>
            </a:r>
            <a:endParaRPr lang="en-GB" sz="2800">
              <a:solidFill>
                <a:srgbClr val="000000">
                  <a:alpha val="80000"/>
                </a:srgbClr>
              </a:solidFill>
              <a:latin typeface="Arial"/>
              <a:cs typeface="Arial"/>
            </a:endParaRPr>
          </a:p>
          <a:p>
            <a:pPr marL="0" indent="0">
              <a:buNone/>
            </a:pPr>
            <a:r>
              <a:rPr lang="en-GB" sz="2800" b="1">
                <a:solidFill>
                  <a:schemeClr val="tx1">
                    <a:alpha val="80000"/>
                  </a:schemeClr>
                </a:solidFill>
                <a:latin typeface="Comic Sans MS"/>
              </a:rPr>
              <a:t>Be Respectful</a:t>
            </a:r>
            <a:endParaRPr lang="en-GB" sz="2800">
              <a:solidFill>
                <a:srgbClr val="000000">
                  <a:alpha val="80000"/>
                </a:srgbClr>
              </a:solidFill>
              <a:cs typeface="Arial"/>
            </a:endParaRPr>
          </a:p>
          <a:p>
            <a:r>
              <a:rPr lang="en-GB" sz="2800">
                <a:solidFill>
                  <a:schemeClr val="tx1">
                    <a:alpha val="80000"/>
                  </a:schemeClr>
                </a:solidFill>
                <a:latin typeface="Comic Sans MS"/>
              </a:rPr>
              <a:t>Star points</a:t>
            </a:r>
            <a:endParaRPr lang="en-GB" sz="2800">
              <a:solidFill>
                <a:schemeClr val="tx1">
                  <a:alpha val="80000"/>
                </a:schemeClr>
              </a:solidFill>
              <a:cs typeface="Arial"/>
            </a:endParaRPr>
          </a:p>
          <a:p>
            <a:r>
              <a:rPr lang="en-GB" sz="2800">
                <a:solidFill>
                  <a:schemeClr val="tx1">
                    <a:alpha val="80000"/>
                  </a:schemeClr>
                </a:solidFill>
                <a:latin typeface="Comic Sans MS"/>
              </a:rPr>
              <a:t>Stickers </a:t>
            </a:r>
            <a:endParaRPr lang="en-GB" sz="2800">
              <a:solidFill>
                <a:schemeClr val="tx1">
                  <a:alpha val="80000"/>
                </a:schemeClr>
              </a:solidFill>
              <a:cs typeface="Arial"/>
            </a:endParaRPr>
          </a:p>
          <a:p>
            <a:r>
              <a:rPr lang="en-GB" sz="2800">
                <a:solidFill>
                  <a:schemeClr val="tx1">
                    <a:alpha val="80000"/>
                  </a:schemeClr>
                </a:solidFill>
                <a:latin typeface="Comic Sans MS"/>
              </a:rPr>
              <a:t>Star of the Week</a:t>
            </a:r>
            <a:endParaRPr lang="en-GB" sz="2800">
              <a:solidFill>
                <a:schemeClr val="tx1">
                  <a:alpha val="80000"/>
                </a:schemeClr>
              </a:solidFill>
              <a:cs typeface="Arial"/>
            </a:endParaRPr>
          </a:p>
          <a:p>
            <a:r>
              <a:rPr lang="en-GB" sz="2800">
                <a:solidFill>
                  <a:schemeClr val="tx1">
                    <a:alpha val="80000"/>
                  </a:schemeClr>
                </a:solidFill>
                <a:latin typeface="Comic Sans MS"/>
              </a:rPr>
              <a:t>Recognition Board</a:t>
            </a:r>
            <a:endParaRPr lang="en-GB" sz="2800">
              <a:solidFill>
                <a:schemeClr val="tx1">
                  <a:alpha val="80000"/>
                </a:schemeClr>
              </a:solidFill>
              <a:cs typeface="Arial"/>
            </a:endParaRPr>
          </a:p>
          <a:p>
            <a:endParaRPr lang="en-GB" sz="1700">
              <a:solidFill>
                <a:schemeClr val="tx1">
                  <a:alpha val="80000"/>
                </a:schemeClr>
              </a:solidFill>
              <a:cs typeface="Arial"/>
            </a:endParaRPr>
          </a:p>
        </p:txBody>
      </p:sp>
      <p:cxnSp>
        <p:nvCxnSpPr>
          <p:cNvPr id="21" name="Straight Connector 20">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78325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5" name="Rectangle 14344">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8" name="Title 1">
            <a:extLst>
              <a:ext uri="{FF2B5EF4-FFF2-40B4-BE49-F238E27FC236}">
                <a16:creationId xmlns:a16="http://schemas.microsoft.com/office/drawing/2014/main" id="{5947518D-4A41-47D3-BE24-38DB38709059}"/>
              </a:ext>
            </a:extLst>
          </p:cNvPr>
          <p:cNvSpPr>
            <a:spLocks noGrp="1" noChangeArrowheads="1"/>
          </p:cNvSpPr>
          <p:nvPr>
            <p:ph type="title"/>
          </p:nvPr>
        </p:nvSpPr>
        <p:spPr>
          <a:xfrm>
            <a:off x="4809068" y="501651"/>
            <a:ext cx="3296505" cy="1716255"/>
          </a:xfrm>
        </p:spPr>
        <p:txBody>
          <a:bodyPr vert="horz" lIns="91440" tIns="45720" rIns="91440" bIns="45720" rtlCol="0" anchor="b">
            <a:normAutofit/>
          </a:bodyPr>
          <a:lstStyle/>
          <a:p>
            <a:pPr algn="l" eaLnBrk="1" hangingPunct="1">
              <a:lnSpc>
                <a:spcPct val="90000"/>
              </a:lnSpc>
            </a:pPr>
            <a:r>
              <a:rPr lang="en-US" altLang="en-US" sz="4900" kern="1200">
                <a:solidFill>
                  <a:schemeClr val="tx1"/>
                </a:solidFill>
                <a:latin typeface="+mj-lt"/>
                <a:ea typeface="+mj-ea"/>
                <a:cs typeface="+mj-cs"/>
              </a:rPr>
              <a:t>Medical information</a:t>
            </a:r>
          </a:p>
        </p:txBody>
      </p:sp>
      <p:sp>
        <p:nvSpPr>
          <p:cNvPr id="14347" name="Rectangle 14346">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34933"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9" name="Picture 4">
            <a:extLst>
              <a:ext uri="{FF2B5EF4-FFF2-40B4-BE49-F238E27FC236}">
                <a16:creationId xmlns:a16="http://schemas.microsoft.com/office/drawing/2014/main" id="{A14DC223-B40E-4817-A675-6634D8D6B34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209357" y="2014266"/>
            <a:ext cx="3916219" cy="2829468"/>
          </a:xfrm>
          <a:prstGeom prst="rect">
            <a:avLst/>
          </a:prstGeom>
          <a:noFill/>
        </p:spPr>
      </p:pic>
      <p:sp>
        <p:nvSpPr>
          <p:cNvPr id="14340" name="TextBox 1">
            <a:extLst>
              <a:ext uri="{FF2B5EF4-FFF2-40B4-BE49-F238E27FC236}">
                <a16:creationId xmlns:a16="http://schemas.microsoft.com/office/drawing/2014/main" id="{56CA4919-AD86-4D9F-A221-E84D5F4136E8}"/>
              </a:ext>
            </a:extLst>
          </p:cNvPr>
          <p:cNvSpPr txBox="1">
            <a:spLocks noChangeArrowheads="1"/>
          </p:cNvSpPr>
          <p:nvPr/>
        </p:nvSpPr>
        <p:spPr bwMode="auto">
          <a:xfrm>
            <a:off x="4794437" y="2645922"/>
            <a:ext cx="3326041" cy="371042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90000"/>
              </a:lnSpc>
              <a:spcBef>
                <a:spcPct val="0"/>
              </a:spcBef>
              <a:spcAft>
                <a:spcPts val="600"/>
              </a:spcAft>
              <a:buNone/>
            </a:pPr>
            <a:r>
              <a:rPr lang="en-US" altLang="en-US" sz="2800">
                <a:solidFill>
                  <a:schemeClr val="tx1">
                    <a:alpha val="80000"/>
                  </a:schemeClr>
                </a:solidFill>
                <a:latin typeface="+mn-lt"/>
              </a:rPr>
              <a:t>All medicines should be </a:t>
            </a:r>
            <a:r>
              <a:rPr lang="en-US" altLang="en-US" sz="2800" b="1">
                <a:solidFill>
                  <a:schemeClr val="tx1">
                    <a:alpha val="80000"/>
                  </a:schemeClr>
                </a:solidFill>
                <a:latin typeface="+mn-lt"/>
              </a:rPr>
              <a:t>in date</a:t>
            </a:r>
            <a:r>
              <a:rPr lang="en-US" altLang="en-US" sz="2800">
                <a:solidFill>
                  <a:schemeClr val="tx1">
                    <a:alpha val="80000"/>
                  </a:schemeClr>
                </a:solidFill>
                <a:latin typeface="+mn-lt"/>
              </a:rPr>
              <a:t>. We are only allowed to give </a:t>
            </a:r>
            <a:r>
              <a:rPr lang="en-US" altLang="en-US" sz="2800" b="1">
                <a:solidFill>
                  <a:schemeClr val="tx1">
                    <a:alpha val="80000"/>
                  </a:schemeClr>
                </a:solidFill>
                <a:latin typeface="+mn-lt"/>
              </a:rPr>
              <a:t>prescribed medicines </a:t>
            </a:r>
            <a:r>
              <a:rPr lang="en-US" altLang="en-US" sz="2800">
                <a:solidFill>
                  <a:schemeClr val="tx1">
                    <a:alpha val="80000"/>
                  </a:schemeClr>
                </a:solidFill>
                <a:latin typeface="+mn-lt"/>
              </a:rPr>
              <a:t>from the doctor with </a:t>
            </a:r>
            <a:r>
              <a:rPr lang="en-US" altLang="en-US" sz="2800" b="1">
                <a:solidFill>
                  <a:schemeClr val="tx1">
                    <a:alpha val="80000"/>
                  </a:schemeClr>
                </a:solidFill>
                <a:latin typeface="+mn-lt"/>
              </a:rPr>
              <a:t>written permission</a:t>
            </a:r>
            <a:r>
              <a:rPr lang="en-US" altLang="en-US" sz="2800">
                <a:solidFill>
                  <a:schemeClr val="tx1">
                    <a:alpha val="80000"/>
                  </a:schemeClr>
                </a:solidFill>
                <a:latin typeface="+mn-lt"/>
              </a:rPr>
              <a:t>. </a:t>
            </a:r>
            <a:endParaRPr lang="en-US" altLang="en-US" sz="2800">
              <a:solidFill>
                <a:srgbClr val="000000">
                  <a:alpha val="80000"/>
                </a:srgbClr>
              </a:solidFill>
              <a:latin typeface="+mn-lt"/>
              <a:cs typeface="Arial"/>
            </a:endParaRPr>
          </a:p>
        </p:txBody>
      </p:sp>
      <p:cxnSp>
        <p:nvCxnSpPr>
          <p:cNvPr id="14349" name="Straight Connector 14348">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70" name="Rectangle 15369">
            <a:extLst>
              <a:ext uri="{FF2B5EF4-FFF2-40B4-BE49-F238E27FC236}">
                <a16:creationId xmlns:a16="http://schemas.microsoft.com/office/drawing/2014/main" id="{6CC7D015-0DD8-420F-A568-AC4FEDC412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372" name="Rectangle 15371">
            <a:extLst>
              <a:ext uri="{FF2B5EF4-FFF2-40B4-BE49-F238E27FC236}">
                <a16:creationId xmlns:a16="http://schemas.microsoft.com/office/drawing/2014/main" id="{DC595556-C814-4F1F-B0E5-71812F38A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15365" name="Picture 1">
            <a:extLst>
              <a:ext uri="{FF2B5EF4-FFF2-40B4-BE49-F238E27FC236}">
                <a16:creationId xmlns:a16="http://schemas.microsoft.com/office/drawing/2014/main" id="{21608D26-7069-4985-84EF-851940A6FF7E}"/>
              </a:ext>
            </a:extLst>
          </p:cNvPr>
          <p:cNvPicPr>
            <a:picLocks noChangeAspect="1" noChangeArrowheads="1"/>
          </p:cNvPicPr>
          <p:nvPr/>
        </p:nvPicPr>
        <p:blipFill>
          <a:blip r:embed="rId2">
            <a:alphaModFix amt="60000"/>
            <a:extLst>
              <a:ext uri="{28A0092B-C50C-407E-A947-70E740481C1C}">
                <a14:useLocalDpi xmlns:a14="http://schemas.microsoft.com/office/drawing/2010/main" val="0"/>
              </a:ext>
            </a:extLst>
          </a:blip>
          <a:srcRect l="7676" r="7324"/>
          <a:stretch>
            <a:fillRect/>
          </a:stretch>
        </p:blipFill>
        <p:spPr bwMode="auto">
          <a:xfrm>
            <a:off x="20" y="10"/>
            <a:ext cx="9143980" cy="685799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2" name="Rectangle 2">
            <a:extLst>
              <a:ext uri="{FF2B5EF4-FFF2-40B4-BE49-F238E27FC236}">
                <a16:creationId xmlns:a16="http://schemas.microsoft.com/office/drawing/2014/main" id="{CB7E9CD9-7F37-417A-BF69-24C2ABE8896A}"/>
              </a:ext>
            </a:extLst>
          </p:cNvPr>
          <p:cNvSpPr>
            <a:spLocks noGrp="1" noChangeArrowheads="1"/>
          </p:cNvSpPr>
          <p:nvPr>
            <p:ph type="title"/>
          </p:nvPr>
        </p:nvSpPr>
        <p:spPr>
          <a:xfrm>
            <a:off x="628650" y="557189"/>
            <a:ext cx="3116868" cy="5571898"/>
          </a:xfrm>
        </p:spPr>
        <p:txBody>
          <a:bodyPr>
            <a:normAutofit/>
          </a:bodyPr>
          <a:lstStyle/>
          <a:p>
            <a:pPr eaLnBrk="1" hangingPunct="1"/>
            <a:r>
              <a:rPr lang="en-GB" altLang="en-US" b="1">
                <a:solidFill>
                  <a:srgbClr val="FFFFFF"/>
                </a:solidFill>
              </a:rPr>
              <a:t>Home-Learning</a:t>
            </a:r>
          </a:p>
        </p:txBody>
      </p:sp>
      <p:sp>
        <p:nvSpPr>
          <p:cNvPr id="13315" name="Rectangle 3">
            <a:extLst>
              <a:ext uri="{FF2B5EF4-FFF2-40B4-BE49-F238E27FC236}">
                <a16:creationId xmlns:a16="http://schemas.microsoft.com/office/drawing/2014/main" id="{2966E47E-1062-4CBC-ADB4-B74C39C3BA47}"/>
              </a:ext>
            </a:extLst>
          </p:cNvPr>
          <p:cNvSpPr>
            <a:spLocks noGrp="1" noChangeArrowheads="1"/>
          </p:cNvSpPr>
          <p:nvPr>
            <p:ph type="body" idx="1"/>
          </p:nvPr>
        </p:nvSpPr>
        <p:spPr>
          <a:xfrm>
            <a:off x="3889914" y="1718724"/>
            <a:ext cx="4625434" cy="5571898"/>
          </a:xfrm>
        </p:spPr>
        <p:txBody>
          <a:bodyPr vert="horz" wrap="square" lIns="91440" tIns="45720" rIns="91440" bIns="45720" numCol="1" anchor="ctr" anchorCtr="0" compatLnSpc="1">
            <a:prstTxWarp prst="textNoShape">
              <a:avLst/>
            </a:prstTxWarp>
            <a:noAutofit/>
          </a:bodyPr>
          <a:lstStyle/>
          <a:p>
            <a:pPr eaLnBrk="1" hangingPunct="1">
              <a:defRPr/>
            </a:pPr>
            <a:r>
              <a:rPr lang="en-GB" altLang="en-US" sz="2400">
                <a:solidFill>
                  <a:srgbClr val="FFFFFF"/>
                </a:solidFill>
              </a:rPr>
              <a:t>Home-learning will be posted on a new </a:t>
            </a:r>
            <a:r>
              <a:rPr lang="en-GB" altLang="en-US" sz="2400" b="1">
                <a:solidFill>
                  <a:srgbClr val="FFFFFF"/>
                </a:solidFill>
              </a:rPr>
              <a:t>Google Classroom </a:t>
            </a:r>
            <a:r>
              <a:rPr lang="en-GB" altLang="en-US" sz="2400">
                <a:solidFill>
                  <a:srgbClr val="FFFFFF"/>
                </a:solidFill>
              </a:rPr>
              <a:t>specifically for </a:t>
            </a:r>
            <a:r>
              <a:rPr lang="en-GB" altLang="en-US" sz="2400" b="1">
                <a:solidFill>
                  <a:srgbClr val="FFFFFF"/>
                </a:solidFill>
              </a:rPr>
              <a:t>home-learning</a:t>
            </a:r>
            <a:r>
              <a:rPr lang="en-GB" altLang="en-US" sz="2400">
                <a:solidFill>
                  <a:srgbClr val="FFFFFF"/>
                </a:solidFill>
              </a:rPr>
              <a:t>. The assignment will include instructions and links appropriate to the home-learning. </a:t>
            </a:r>
            <a:endParaRPr lang="en-GB" altLang="en-US" sz="2400">
              <a:solidFill>
                <a:srgbClr val="FFFFFF"/>
              </a:solidFill>
              <a:cs typeface="Arial"/>
            </a:endParaRPr>
          </a:p>
          <a:p>
            <a:pPr>
              <a:defRPr/>
            </a:pPr>
            <a:endParaRPr lang="en-GB" altLang="en-US" sz="2400">
              <a:solidFill>
                <a:srgbClr val="FFFFFF"/>
              </a:solidFill>
              <a:cs typeface="Arial"/>
            </a:endParaRPr>
          </a:p>
          <a:p>
            <a:pPr eaLnBrk="1" hangingPunct="1">
              <a:defRPr/>
            </a:pPr>
            <a:r>
              <a:rPr lang="en-GB" altLang="en-US" sz="2400">
                <a:solidFill>
                  <a:srgbClr val="FFFFFF"/>
                </a:solidFill>
              </a:rPr>
              <a:t>Please remember that there are many </a:t>
            </a:r>
            <a:r>
              <a:rPr lang="en-GB" altLang="en-US" sz="2400" b="1">
                <a:solidFill>
                  <a:srgbClr val="FFFFFF"/>
                </a:solidFill>
              </a:rPr>
              <a:t>free resources </a:t>
            </a:r>
            <a:r>
              <a:rPr lang="en-GB" altLang="en-US" sz="2400">
                <a:solidFill>
                  <a:srgbClr val="FFFFFF"/>
                </a:solidFill>
              </a:rPr>
              <a:t>available on Hwb to help them with their learning. All children have access to:</a:t>
            </a:r>
            <a:endParaRPr lang="en-GB" altLang="en-US" sz="2400">
              <a:solidFill>
                <a:srgbClr val="FFFFFF"/>
              </a:solidFill>
              <a:cs typeface="Arial"/>
            </a:endParaRPr>
          </a:p>
          <a:p>
            <a:pPr eaLnBrk="1" hangingPunct="1">
              <a:defRPr/>
            </a:pPr>
            <a:endParaRPr lang="en-GB" altLang="en-US" sz="2400">
              <a:solidFill>
                <a:srgbClr val="FFFFFF"/>
              </a:solidFill>
              <a:cs typeface="Arial"/>
            </a:endParaRPr>
          </a:p>
          <a:p>
            <a:pPr eaLnBrk="1" hangingPunct="1">
              <a:defRPr/>
            </a:pPr>
            <a:endParaRPr lang="en-GB" altLang="en-US" sz="1700">
              <a:solidFill>
                <a:srgbClr val="FFFFFF"/>
              </a:solidFill>
            </a:endParaRPr>
          </a:p>
          <a:p>
            <a:pPr eaLnBrk="1" hangingPunct="1">
              <a:defRPr/>
            </a:pPr>
            <a:endParaRPr lang="en-GB" altLang="en-US" sz="1700">
              <a:solidFill>
                <a:srgbClr val="FFFFFF"/>
              </a:solidFill>
            </a:endParaRPr>
          </a:p>
          <a:p>
            <a:pPr eaLnBrk="1" hangingPunct="1">
              <a:defRPr/>
            </a:pPr>
            <a:endParaRPr lang="en-GB" sz="1700">
              <a:solidFill>
                <a:srgbClr val="FFFFFF"/>
              </a:solidFill>
              <a:hlinkClick r:id="rId3"/>
            </a:endParaRPr>
          </a:p>
          <a:p>
            <a:pPr marL="0" indent="0">
              <a:buFontTx/>
              <a:buNone/>
              <a:defRPr/>
            </a:pPr>
            <a:endParaRPr lang="en-US" sz="1700">
              <a:solidFill>
                <a:srgbClr val="FFFFFF"/>
              </a:solidFill>
            </a:endParaRPr>
          </a:p>
          <a:p>
            <a:pPr marL="0" indent="0">
              <a:buFontTx/>
              <a:buNone/>
              <a:defRPr/>
            </a:pPr>
            <a:endParaRPr lang="en-US" sz="1700">
              <a:solidFill>
                <a:srgbClr val="FFFFFF"/>
              </a:solidFill>
            </a:endParaRPr>
          </a:p>
          <a:p>
            <a:pPr marL="0" indent="0">
              <a:buFontTx/>
              <a:buNone/>
              <a:defRPr/>
            </a:pPr>
            <a:endParaRPr lang="en-GB" altLang="en-US" sz="1700">
              <a:solidFill>
                <a:srgbClr val="FFFFFF"/>
              </a:solidFill>
            </a:endParaRPr>
          </a:p>
          <a:p>
            <a:pPr marL="0" indent="0">
              <a:buFontTx/>
              <a:buNone/>
              <a:defRPr/>
            </a:pPr>
            <a:endParaRPr lang="en-US" altLang="en-US" sz="1700">
              <a:solidFill>
                <a:srgbClr val="FFFFFF"/>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418" name="Rectangle 16417">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86" name="Rectangle 2">
            <a:extLst>
              <a:ext uri="{FF2B5EF4-FFF2-40B4-BE49-F238E27FC236}">
                <a16:creationId xmlns:a16="http://schemas.microsoft.com/office/drawing/2014/main" id="{797863B5-7B9B-46C4-8017-F0B6028509BD}"/>
              </a:ext>
            </a:extLst>
          </p:cNvPr>
          <p:cNvSpPr>
            <a:spLocks noGrp="1" noChangeArrowheads="1"/>
          </p:cNvSpPr>
          <p:nvPr>
            <p:ph type="title"/>
          </p:nvPr>
        </p:nvSpPr>
        <p:spPr>
          <a:xfrm>
            <a:off x="628650" y="698643"/>
            <a:ext cx="3932545" cy="2225532"/>
          </a:xfrm>
        </p:spPr>
        <p:txBody>
          <a:bodyPr anchor="t">
            <a:normAutofit/>
          </a:bodyPr>
          <a:lstStyle/>
          <a:p>
            <a:pPr eaLnBrk="1" hangingPunct="1">
              <a:lnSpc>
                <a:spcPct val="90000"/>
              </a:lnSpc>
            </a:pPr>
            <a:r>
              <a:rPr lang="en-GB" altLang="en-US" sz="3400"/>
              <a:t>What we would expect the children to do regularly at home:</a:t>
            </a:r>
            <a:endParaRPr lang="en-US" sz="3400"/>
          </a:p>
        </p:txBody>
      </p:sp>
      <p:cxnSp>
        <p:nvCxnSpPr>
          <p:cNvPr id="16420" name="Straight Connector 16419">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7716" y="381934"/>
            <a:ext cx="0" cy="6476066"/>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pSp>
        <p:nvGrpSpPr>
          <p:cNvPr id="16422" name="Group 16421">
            <a:extLst>
              <a:ext uri="{FF2B5EF4-FFF2-40B4-BE49-F238E27FC236}">
                <a16:creationId xmlns:a16="http://schemas.microsoft.com/office/drawing/2014/main" id="{0FE0E4CA-04FD-4712-9979-0D4FACCA607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582806" y="740316"/>
            <a:ext cx="349093" cy="872153"/>
            <a:chOff x="6110408" y="740316"/>
            <a:chExt cx="465458" cy="872153"/>
          </a:xfrm>
        </p:grpSpPr>
        <p:sp>
          <p:nvSpPr>
            <p:cNvPr id="16423"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5948" y="74031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1642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84728" y="969611"/>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
          <p:nvSpPr>
            <p:cNvPr id="16425"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10408" y="1484755"/>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pSp>
      <p:pic>
        <p:nvPicPr>
          <p:cNvPr id="16388" name="Picture 5">
            <a:extLst>
              <a:ext uri="{FF2B5EF4-FFF2-40B4-BE49-F238E27FC236}">
                <a16:creationId xmlns:a16="http://schemas.microsoft.com/office/drawing/2014/main" id="{ADDF879E-D150-43AA-8541-5518CEF8E736}"/>
              </a:ext>
            </a:extLst>
          </p:cNvPr>
          <p:cNvPicPr>
            <a:picLocks noChangeAspect="1" noChangeArrowheads="1"/>
          </p:cNvPicPr>
          <p:nvPr/>
        </p:nvPicPr>
        <p:blipFill>
          <a:blip r:embed="rId2">
            <a:extLst>
              <a:ext uri="{837473B0-CC2E-450A-ABE3-18F120FF3D39}">
                <a1611:picAttrSrcUrl xmlns:a1611="http://schemas.microsoft.com/office/drawing/2016/11/main" r:id="rId3"/>
              </a:ext>
            </a:extLst>
          </a:blip>
          <a:srcRect t="10295" r="-4" b="3889"/>
          <a:stretch>
            <a:fillRect/>
          </a:stretch>
        </p:blipFill>
        <p:spPr bwMode="auto">
          <a:xfrm>
            <a:off x="628650" y="3003053"/>
            <a:ext cx="3932543" cy="299497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27" name="Rectangle 16426">
            <a:extLst>
              <a:ext uri="{FF2B5EF4-FFF2-40B4-BE49-F238E27FC236}">
                <a16:creationId xmlns:a16="http://schemas.microsoft.com/office/drawing/2014/main" id="{2CA8D992-BB3F-47CD-BA18-71D545392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8650" y="3000055"/>
            <a:ext cx="3932542" cy="2997970"/>
          </a:xfrm>
          <a:prstGeom prst="rect">
            <a:avLst/>
          </a:prstGeom>
          <a:gradFill flip="none" rotWithShape="1">
            <a:gsLst>
              <a:gs pos="100000">
                <a:schemeClr val="accent2">
                  <a:alpha val="20000"/>
                </a:schemeClr>
              </a:gs>
              <a:gs pos="0">
                <a:schemeClr val="accent1">
                  <a:alpha val="2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9" name="Rectangle 3">
            <a:extLst>
              <a:ext uri="{FF2B5EF4-FFF2-40B4-BE49-F238E27FC236}">
                <a16:creationId xmlns:a16="http://schemas.microsoft.com/office/drawing/2014/main" id="{8B7D6423-6CC7-45B5-8D13-69BD4D9ADAFB}"/>
              </a:ext>
            </a:extLst>
          </p:cNvPr>
          <p:cNvSpPr>
            <a:spLocks noGrp="1" noChangeArrowheads="1"/>
          </p:cNvSpPr>
          <p:nvPr>
            <p:ph type="body" idx="1"/>
          </p:nvPr>
        </p:nvSpPr>
        <p:spPr>
          <a:xfrm>
            <a:off x="5149932" y="1175917"/>
            <a:ext cx="3365418" cy="5256680"/>
          </a:xfrm>
        </p:spPr>
        <p:txBody>
          <a:bodyPr vert="horz" wrap="square" lIns="91440" tIns="45720" rIns="91440" bIns="45720" numCol="1" anchor="ctr" anchorCtr="0" compatLnSpc="1">
            <a:prstTxWarp prst="textNoShape">
              <a:avLst/>
            </a:prstTxWarp>
            <a:noAutofit/>
          </a:bodyPr>
          <a:lstStyle/>
          <a:p>
            <a:pPr eaLnBrk="1" hangingPunct="1">
              <a:lnSpc>
                <a:spcPct val="90000"/>
              </a:lnSpc>
              <a:defRPr/>
            </a:pPr>
            <a:endParaRPr lang="en-GB" altLang="en-US" sz="1800" b="1">
              <a:solidFill>
                <a:schemeClr val="tx1">
                  <a:alpha val="80000"/>
                </a:schemeClr>
              </a:solidFill>
              <a:cs typeface="Arial"/>
            </a:endParaRPr>
          </a:p>
          <a:p>
            <a:pPr>
              <a:lnSpc>
                <a:spcPct val="90000"/>
              </a:lnSpc>
              <a:defRPr/>
            </a:pPr>
            <a:r>
              <a:rPr lang="en-GB" altLang="en-US" sz="1800" b="1">
                <a:solidFill>
                  <a:schemeClr val="tx1">
                    <a:alpha val="80000"/>
                  </a:schemeClr>
                </a:solidFill>
              </a:rPr>
              <a:t>Multiplication tables – </a:t>
            </a:r>
            <a:r>
              <a:rPr lang="en-GB" altLang="en-US" sz="1800">
                <a:solidFill>
                  <a:schemeClr val="tx1">
                    <a:alpha val="80000"/>
                  </a:schemeClr>
                </a:solidFill>
              </a:rPr>
              <a:t>We are looking for accuracy and speed. We expect children to learn and use the 2x, 3x, 4x, 5x and 10x tables</a:t>
            </a:r>
            <a:endParaRPr lang="en-GB" altLang="en-US" sz="1800">
              <a:solidFill>
                <a:schemeClr val="tx1">
                  <a:alpha val="80000"/>
                </a:schemeClr>
              </a:solidFill>
              <a:cs typeface="Arial"/>
            </a:endParaRPr>
          </a:p>
          <a:p>
            <a:pPr>
              <a:lnSpc>
                <a:spcPct val="90000"/>
              </a:lnSpc>
              <a:defRPr/>
            </a:pPr>
            <a:endParaRPr lang="en-GB" altLang="en-US" sz="1800">
              <a:solidFill>
                <a:schemeClr val="tx1">
                  <a:alpha val="80000"/>
                </a:schemeClr>
              </a:solidFill>
              <a:cs typeface="Arial"/>
            </a:endParaRPr>
          </a:p>
          <a:p>
            <a:pPr eaLnBrk="1" hangingPunct="1">
              <a:lnSpc>
                <a:spcPct val="90000"/>
              </a:lnSpc>
              <a:defRPr/>
            </a:pPr>
            <a:r>
              <a:rPr lang="en-GB" altLang="en-US" sz="1800" b="1">
                <a:solidFill>
                  <a:schemeClr val="tx1">
                    <a:alpha val="80000"/>
                  </a:schemeClr>
                </a:solidFill>
              </a:rPr>
              <a:t>Mental Maths</a:t>
            </a:r>
            <a:r>
              <a:rPr lang="en-GB" altLang="en-US" sz="1800">
                <a:solidFill>
                  <a:schemeClr val="tx1">
                    <a:alpha val="80000"/>
                  </a:schemeClr>
                </a:solidFill>
              </a:rPr>
              <a:t> – encourage these skills during everyday life – shopping, telling the time, reading TV timetables, cooking etc. </a:t>
            </a:r>
            <a:endParaRPr lang="en-GB" altLang="en-US" sz="1800">
              <a:solidFill>
                <a:schemeClr val="tx1">
                  <a:alpha val="80000"/>
                </a:schemeClr>
              </a:solidFill>
              <a:cs typeface="Arial"/>
            </a:endParaRPr>
          </a:p>
          <a:p>
            <a:pPr>
              <a:lnSpc>
                <a:spcPct val="90000"/>
              </a:lnSpc>
              <a:defRPr/>
            </a:pPr>
            <a:endParaRPr lang="en-GB" altLang="en-US" sz="1800">
              <a:solidFill>
                <a:schemeClr val="tx1">
                  <a:alpha val="80000"/>
                </a:schemeClr>
              </a:solidFill>
              <a:cs typeface="Arial"/>
            </a:endParaRPr>
          </a:p>
          <a:p>
            <a:pPr eaLnBrk="1" hangingPunct="1">
              <a:lnSpc>
                <a:spcPct val="90000"/>
              </a:lnSpc>
              <a:defRPr/>
            </a:pPr>
            <a:r>
              <a:rPr lang="en-GB" altLang="en-US" sz="1800" b="1">
                <a:solidFill>
                  <a:schemeClr val="tx1">
                    <a:alpha val="80000"/>
                  </a:schemeClr>
                </a:solidFill>
              </a:rPr>
              <a:t>Reading </a:t>
            </a:r>
            <a:r>
              <a:rPr lang="en-GB" altLang="en-US" sz="1800">
                <a:solidFill>
                  <a:schemeClr val="tx1">
                    <a:alpha val="80000"/>
                  </a:schemeClr>
                </a:solidFill>
              </a:rPr>
              <a:t>– This can be independent, witnessed and signed by an adult. However, it is </a:t>
            </a:r>
            <a:r>
              <a:rPr lang="en-GB" altLang="en-US" sz="1800" b="1">
                <a:solidFill>
                  <a:schemeClr val="tx1">
                    <a:alpha val="80000"/>
                  </a:schemeClr>
                </a:solidFill>
              </a:rPr>
              <a:t>always good for an adult to try to question the child </a:t>
            </a:r>
            <a:r>
              <a:rPr lang="en-GB" altLang="en-US" sz="1800">
                <a:solidFill>
                  <a:schemeClr val="tx1">
                    <a:alpha val="80000"/>
                  </a:schemeClr>
                </a:solidFill>
              </a:rPr>
              <a:t>about the text whenever possible.</a:t>
            </a:r>
            <a:endParaRPr lang="en-GB" altLang="en-US" sz="1800">
              <a:solidFill>
                <a:schemeClr val="tx1">
                  <a:alpha val="80000"/>
                </a:schemeClr>
              </a:solidFill>
              <a:cs typeface="Arial"/>
            </a:endParaRPr>
          </a:p>
          <a:p>
            <a:pPr marL="0" indent="0" eaLnBrk="1" hangingPunct="1">
              <a:lnSpc>
                <a:spcPct val="90000"/>
              </a:lnSpc>
              <a:buNone/>
              <a:defRPr/>
            </a:pPr>
            <a:endParaRPr lang="en-GB" altLang="en-US" sz="1600">
              <a:solidFill>
                <a:schemeClr val="tx1">
                  <a:alpha val="80000"/>
                </a:schemeClr>
              </a:solidFill>
              <a:cs typeface="Arial"/>
            </a:endParaRPr>
          </a:p>
          <a:p>
            <a:pPr eaLnBrk="1" hangingPunct="1">
              <a:lnSpc>
                <a:spcPct val="90000"/>
              </a:lnSpc>
              <a:defRPr/>
            </a:pPr>
            <a:endParaRPr lang="en-GB" altLang="en-US" sz="1600">
              <a:solidFill>
                <a:schemeClr val="tx1">
                  <a:alpha val="80000"/>
                </a:schemeClr>
              </a:solidFill>
            </a:endParaRPr>
          </a:p>
          <a:p>
            <a:pPr marL="0" indent="0" eaLnBrk="1" hangingPunct="1">
              <a:lnSpc>
                <a:spcPct val="90000"/>
              </a:lnSpc>
              <a:buFontTx/>
              <a:buNone/>
              <a:defRPr/>
            </a:pPr>
            <a:endParaRPr lang="en-GB" altLang="en-US" sz="1600">
              <a:solidFill>
                <a:schemeClr val="tx1">
                  <a:alpha val="80000"/>
                </a:schemeClr>
              </a:solidFill>
            </a:endParaRPr>
          </a:p>
          <a:p>
            <a:pPr eaLnBrk="1" hangingPunct="1">
              <a:lnSpc>
                <a:spcPct val="90000"/>
              </a:lnSpc>
              <a:defRPr/>
            </a:pPr>
            <a:endParaRPr lang="en-GB" altLang="en-US" sz="1600">
              <a:solidFill>
                <a:schemeClr val="tx1">
                  <a:alpha val="80000"/>
                </a:schemeClr>
              </a:solidFill>
            </a:endParaRPr>
          </a:p>
          <a:p>
            <a:pPr eaLnBrk="1" hangingPunct="1">
              <a:lnSpc>
                <a:spcPct val="90000"/>
              </a:lnSpc>
              <a:buFontTx/>
              <a:buNone/>
              <a:defRPr/>
            </a:pPr>
            <a:endParaRPr lang="en-GB" altLang="en-US" sz="1600">
              <a:solidFill>
                <a:schemeClr val="tx1">
                  <a:alpha val="80000"/>
                </a:schemeClr>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514" name="Rectangle 21513">
            <a:extLst>
              <a:ext uri="{FF2B5EF4-FFF2-40B4-BE49-F238E27FC236}">
                <a16:creationId xmlns:a16="http://schemas.microsoft.com/office/drawing/2014/main" id="{5AC1364A-3E3D-4F0D-8776-78AF3A270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06" name="Title 1">
            <a:extLst>
              <a:ext uri="{FF2B5EF4-FFF2-40B4-BE49-F238E27FC236}">
                <a16:creationId xmlns:a16="http://schemas.microsoft.com/office/drawing/2014/main" id="{CCAABD80-7A30-4178-B6C7-5D594E2800A7}"/>
              </a:ext>
            </a:extLst>
          </p:cNvPr>
          <p:cNvSpPr>
            <a:spLocks noGrp="1" noChangeArrowheads="1"/>
          </p:cNvSpPr>
          <p:nvPr>
            <p:ph type="title"/>
          </p:nvPr>
        </p:nvSpPr>
        <p:spPr>
          <a:xfrm>
            <a:off x="3598125" y="329184"/>
            <a:ext cx="5066720" cy="1783080"/>
          </a:xfrm>
        </p:spPr>
        <p:txBody>
          <a:bodyPr anchor="b">
            <a:normAutofit/>
          </a:bodyPr>
          <a:lstStyle/>
          <a:p>
            <a:r>
              <a:rPr lang="en-GB" altLang="en-US" sz="4700"/>
              <a:t>E-Safety</a:t>
            </a:r>
          </a:p>
        </p:txBody>
      </p:sp>
      <p:pic>
        <p:nvPicPr>
          <p:cNvPr id="21508" name="Picture 1">
            <a:extLst>
              <a:ext uri="{FF2B5EF4-FFF2-40B4-BE49-F238E27FC236}">
                <a16:creationId xmlns:a16="http://schemas.microsoft.com/office/drawing/2014/main" id="{41A36A35-ACA7-4095-889B-0CD0899FB15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40030" y="828521"/>
            <a:ext cx="3010662" cy="225049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6"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8120" y="2395728"/>
            <a:ext cx="3182692" cy="18288"/>
          </a:xfrm>
          <a:custGeom>
            <a:avLst/>
            <a:gdLst>
              <a:gd name="connsiteX0" fmla="*/ 0 w 3182692"/>
              <a:gd name="connsiteY0" fmla="*/ 0 h 18288"/>
              <a:gd name="connsiteX1" fmla="*/ 636538 w 3182692"/>
              <a:gd name="connsiteY1" fmla="*/ 0 h 18288"/>
              <a:gd name="connsiteX2" fmla="*/ 1273077 w 3182692"/>
              <a:gd name="connsiteY2" fmla="*/ 0 h 18288"/>
              <a:gd name="connsiteX3" fmla="*/ 1909615 w 3182692"/>
              <a:gd name="connsiteY3" fmla="*/ 0 h 18288"/>
              <a:gd name="connsiteX4" fmla="*/ 2482500 w 3182692"/>
              <a:gd name="connsiteY4" fmla="*/ 0 h 18288"/>
              <a:gd name="connsiteX5" fmla="*/ 3182692 w 3182692"/>
              <a:gd name="connsiteY5" fmla="*/ 0 h 18288"/>
              <a:gd name="connsiteX6" fmla="*/ 3182692 w 3182692"/>
              <a:gd name="connsiteY6" fmla="*/ 18288 h 18288"/>
              <a:gd name="connsiteX7" fmla="*/ 2609807 w 3182692"/>
              <a:gd name="connsiteY7" fmla="*/ 18288 h 18288"/>
              <a:gd name="connsiteX8" fmla="*/ 2068750 w 3182692"/>
              <a:gd name="connsiteY8" fmla="*/ 18288 h 18288"/>
              <a:gd name="connsiteX9" fmla="*/ 1432211 w 3182692"/>
              <a:gd name="connsiteY9" fmla="*/ 18288 h 18288"/>
              <a:gd name="connsiteX10" fmla="*/ 859327 w 3182692"/>
              <a:gd name="connsiteY10" fmla="*/ 18288 h 18288"/>
              <a:gd name="connsiteX11" fmla="*/ 0 w 3182692"/>
              <a:gd name="connsiteY11" fmla="*/ 18288 h 18288"/>
              <a:gd name="connsiteX12" fmla="*/ 0 w 3182692"/>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2" h="18288" fill="none" extrusionOk="0">
                <a:moveTo>
                  <a:pt x="0" y="0"/>
                </a:moveTo>
                <a:cubicBezTo>
                  <a:pt x="253588" y="25878"/>
                  <a:pt x="409323" y="-5359"/>
                  <a:pt x="636538" y="0"/>
                </a:cubicBezTo>
                <a:cubicBezTo>
                  <a:pt x="863753" y="5359"/>
                  <a:pt x="1007727" y="-28"/>
                  <a:pt x="1273077" y="0"/>
                </a:cubicBezTo>
                <a:cubicBezTo>
                  <a:pt x="1538427" y="28"/>
                  <a:pt x="1698640" y="-12775"/>
                  <a:pt x="1909615" y="0"/>
                </a:cubicBezTo>
                <a:cubicBezTo>
                  <a:pt x="2120590" y="12775"/>
                  <a:pt x="2210293" y="-21823"/>
                  <a:pt x="2482500" y="0"/>
                </a:cubicBezTo>
                <a:cubicBezTo>
                  <a:pt x="2754708" y="21823"/>
                  <a:pt x="3004133" y="-28750"/>
                  <a:pt x="3182692" y="0"/>
                </a:cubicBezTo>
                <a:cubicBezTo>
                  <a:pt x="3183134" y="4516"/>
                  <a:pt x="3181865" y="12266"/>
                  <a:pt x="3182692" y="18288"/>
                </a:cubicBezTo>
                <a:cubicBezTo>
                  <a:pt x="2947402" y="22440"/>
                  <a:pt x="2876226" y="27191"/>
                  <a:pt x="2609807" y="18288"/>
                </a:cubicBezTo>
                <a:cubicBezTo>
                  <a:pt x="2343389" y="9385"/>
                  <a:pt x="2326689" y="25579"/>
                  <a:pt x="2068750" y="18288"/>
                </a:cubicBezTo>
                <a:cubicBezTo>
                  <a:pt x="1810811" y="10997"/>
                  <a:pt x="1713836" y="48219"/>
                  <a:pt x="1432211" y="18288"/>
                </a:cubicBezTo>
                <a:cubicBezTo>
                  <a:pt x="1150586" y="-11643"/>
                  <a:pt x="982765" y="3747"/>
                  <a:pt x="859327" y="18288"/>
                </a:cubicBezTo>
                <a:cubicBezTo>
                  <a:pt x="735889" y="32829"/>
                  <a:pt x="254183" y="35231"/>
                  <a:pt x="0" y="18288"/>
                </a:cubicBezTo>
                <a:cubicBezTo>
                  <a:pt x="-306" y="11477"/>
                  <a:pt x="485" y="4355"/>
                  <a:pt x="0" y="0"/>
                </a:cubicBezTo>
                <a:close/>
              </a:path>
              <a:path w="3182692" h="18288" stroke="0" extrusionOk="0">
                <a:moveTo>
                  <a:pt x="0" y="0"/>
                </a:moveTo>
                <a:cubicBezTo>
                  <a:pt x="243108" y="-22426"/>
                  <a:pt x="387854" y="22949"/>
                  <a:pt x="572885" y="0"/>
                </a:cubicBezTo>
                <a:cubicBezTo>
                  <a:pt x="757916" y="-22949"/>
                  <a:pt x="923707" y="6797"/>
                  <a:pt x="1113942" y="0"/>
                </a:cubicBezTo>
                <a:cubicBezTo>
                  <a:pt x="1304177" y="-6797"/>
                  <a:pt x="1495991" y="20627"/>
                  <a:pt x="1686827" y="0"/>
                </a:cubicBezTo>
                <a:cubicBezTo>
                  <a:pt x="1877663" y="-20627"/>
                  <a:pt x="2170182" y="-20672"/>
                  <a:pt x="2323365" y="0"/>
                </a:cubicBezTo>
                <a:cubicBezTo>
                  <a:pt x="2476548" y="20672"/>
                  <a:pt x="2919164" y="6097"/>
                  <a:pt x="3182692" y="0"/>
                </a:cubicBezTo>
                <a:cubicBezTo>
                  <a:pt x="3183269" y="4624"/>
                  <a:pt x="3183511" y="11191"/>
                  <a:pt x="3182692" y="18288"/>
                </a:cubicBezTo>
                <a:cubicBezTo>
                  <a:pt x="3026065" y="-10849"/>
                  <a:pt x="2775006" y="23067"/>
                  <a:pt x="2546154" y="18288"/>
                </a:cubicBezTo>
                <a:cubicBezTo>
                  <a:pt x="2317302" y="13509"/>
                  <a:pt x="2168173" y="-8513"/>
                  <a:pt x="1845961" y="18288"/>
                </a:cubicBezTo>
                <a:cubicBezTo>
                  <a:pt x="1523749" y="45089"/>
                  <a:pt x="1450078" y="-844"/>
                  <a:pt x="1304904" y="18288"/>
                </a:cubicBezTo>
                <a:cubicBezTo>
                  <a:pt x="1159730" y="37420"/>
                  <a:pt x="942635" y="-10021"/>
                  <a:pt x="604711" y="18288"/>
                </a:cubicBezTo>
                <a:cubicBezTo>
                  <a:pt x="266787" y="46597"/>
                  <a:pt x="141927" y="-8395"/>
                  <a:pt x="0" y="18288"/>
                </a:cubicBezTo>
                <a:cubicBezTo>
                  <a:pt x="-171" y="12755"/>
                  <a:pt x="-690" y="793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509" name="Picture 2">
            <a:extLst>
              <a:ext uri="{FF2B5EF4-FFF2-40B4-BE49-F238E27FC236}">
                <a16:creationId xmlns:a16="http://schemas.microsoft.com/office/drawing/2014/main" id="{FDA6E721-7E4C-4020-82E1-0EFBBF958FA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40030" y="4820635"/>
            <a:ext cx="2996946" cy="75672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Content Placeholder 2">
            <a:extLst>
              <a:ext uri="{FF2B5EF4-FFF2-40B4-BE49-F238E27FC236}">
                <a16:creationId xmlns:a16="http://schemas.microsoft.com/office/drawing/2014/main" id="{A7437E6F-73DC-400B-82E7-1F80B502933E}"/>
              </a:ext>
            </a:extLst>
          </p:cNvPr>
          <p:cNvSpPr>
            <a:spLocks noGrp="1" noChangeArrowheads="1"/>
          </p:cNvSpPr>
          <p:nvPr>
            <p:ph idx="1"/>
          </p:nvPr>
        </p:nvSpPr>
        <p:spPr>
          <a:xfrm>
            <a:off x="3598120" y="2706624"/>
            <a:ext cx="5066720" cy="3483864"/>
          </a:xfrm>
        </p:spPr>
        <p:txBody>
          <a:bodyPr>
            <a:normAutofit/>
          </a:bodyPr>
          <a:lstStyle/>
          <a:p>
            <a:r>
              <a:rPr lang="en-GB" altLang="en-US" sz="1900"/>
              <a:t>Hwb have a variety of information for parents and children on keeping safe online.</a:t>
            </a:r>
          </a:p>
          <a:p>
            <a:endParaRPr lang="en-GB" altLang="en-US" sz="1900"/>
          </a:p>
          <a:p>
            <a:r>
              <a:rPr lang="en-GB" altLang="en-US" sz="1900"/>
              <a:t>Commonsense media is an excellent website for searching different games, apps and films. The reviews on there will help you make informed decisions on whether the media is appropriate for your child.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34933"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F0D94E2B-1ED8-70E2-379A-E181E06EB1C4}"/>
              </a:ext>
            </a:extLst>
          </p:cNvPr>
          <p:cNvSpPr>
            <a:spLocks noGrp="1"/>
          </p:cNvSpPr>
          <p:nvPr>
            <p:ph type="title"/>
          </p:nvPr>
        </p:nvSpPr>
        <p:spPr>
          <a:xfrm>
            <a:off x="891051" y="381935"/>
            <a:ext cx="3006438" cy="5974414"/>
          </a:xfrm>
        </p:spPr>
        <p:txBody>
          <a:bodyPr anchor="ctr">
            <a:normAutofit/>
          </a:bodyPr>
          <a:lstStyle/>
          <a:p>
            <a:pPr>
              <a:lnSpc>
                <a:spcPct val="90000"/>
              </a:lnSpc>
            </a:pPr>
            <a:r>
              <a:rPr lang="en-GB" sz="2800" b="1">
                <a:solidFill>
                  <a:srgbClr val="FFFFFF"/>
                </a:solidFill>
                <a:latin typeface="Comic Sans MS"/>
              </a:rPr>
              <a:t>Parents’ Evenings: </a:t>
            </a:r>
            <a:r>
              <a:rPr lang="en-GB" sz="2800">
                <a:solidFill>
                  <a:srgbClr val="FFFFFF"/>
                </a:solidFill>
                <a:latin typeface="Comic Sans MS"/>
              </a:rPr>
              <a:t>Wc 13th October </a:t>
            </a:r>
            <a:endParaRPr lang="en-US" sz="2800">
              <a:solidFill>
                <a:srgbClr val="FFFFFF"/>
              </a:solidFill>
            </a:endParaRPr>
          </a:p>
          <a:p>
            <a:pPr>
              <a:lnSpc>
                <a:spcPct val="90000"/>
              </a:lnSpc>
            </a:pPr>
            <a:r>
              <a:rPr lang="en-GB" sz="2800">
                <a:solidFill>
                  <a:srgbClr val="FFFFFF"/>
                </a:solidFill>
                <a:latin typeface="Comic Sans MS"/>
              </a:rPr>
              <a:t>Opportunity for either face-to-face or online meetings.</a:t>
            </a:r>
            <a:endParaRPr lang="en-GB" sz="2800">
              <a:solidFill>
                <a:srgbClr val="FFFFFF"/>
              </a:solidFill>
            </a:endParaRPr>
          </a:p>
          <a:p>
            <a:pPr>
              <a:lnSpc>
                <a:spcPct val="90000"/>
              </a:lnSpc>
            </a:pPr>
            <a:r>
              <a:rPr lang="en-GB" sz="2800">
                <a:solidFill>
                  <a:srgbClr val="FFFFFF"/>
                </a:solidFill>
                <a:latin typeface="Comic Sans MS"/>
              </a:rPr>
              <a:t>Please see the newsletter for specific dates.</a:t>
            </a:r>
            <a:endParaRPr lang="en-GB" sz="2800">
              <a:solidFill>
                <a:srgbClr val="FFFFFF"/>
              </a:solidFill>
            </a:endParaRPr>
          </a:p>
          <a:p>
            <a:pPr>
              <a:lnSpc>
                <a:spcPct val="90000"/>
              </a:lnSpc>
            </a:pPr>
            <a:r>
              <a:rPr lang="en-GB" sz="2800">
                <a:solidFill>
                  <a:srgbClr val="FFFFFF"/>
                </a:solidFill>
                <a:latin typeface="Comic Sans MS"/>
              </a:rPr>
              <a:t>Look out for an email to book an appointment.</a:t>
            </a:r>
            <a:endParaRPr lang="en-GB" sz="2800">
              <a:solidFill>
                <a:srgbClr val="FFFFFF"/>
              </a:solidFill>
            </a:endParaRPr>
          </a:p>
          <a:p>
            <a:pPr>
              <a:lnSpc>
                <a:spcPct val="90000"/>
              </a:lnSpc>
            </a:pPr>
            <a:endParaRPr lang="en-GB" sz="2800">
              <a:solidFill>
                <a:srgbClr val="FFFFFF"/>
              </a:solidFill>
              <a:cs typeface="Arial"/>
            </a:endParaRPr>
          </a:p>
        </p:txBody>
      </p:sp>
      <p:grpSp>
        <p:nvGrpSpPr>
          <p:cNvPr id="12" name="Group 11">
            <a:extLst>
              <a:ext uri="{FF2B5EF4-FFF2-40B4-BE49-F238E27FC236}">
                <a16:creationId xmlns:a16="http://schemas.microsoft.com/office/drawing/2014/main" id="{0474DF76-993E-44DE-AFB0-C416182ACEC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0420" y="554152"/>
            <a:ext cx="430632" cy="1075866"/>
            <a:chOff x="613892" y="554152"/>
            <a:chExt cx="574177" cy="1075866"/>
          </a:xfrm>
          <a:solidFill>
            <a:srgbClr val="FFFFFF"/>
          </a:solidFill>
        </p:grpSpPr>
        <p:sp>
          <p:nvSpPr>
            <p:cNvPr id="13"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grp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grpFill/>
            <a:ln w="516" cap="flat">
              <a:noFill/>
              <a:prstDash val="solid"/>
              <a:miter/>
            </a:ln>
          </p:spPr>
          <p:txBody>
            <a:bodyPr rtlCol="0" anchor="ctr"/>
            <a:lstStyle/>
            <a:p>
              <a:endParaRPr lang="en-US"/>
            </a:p>
          </p:txBody>
        </p:sp>
        <p:sp>
          <p:nvSpPr>
            <p:cNvPr id="15"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grpFill/>
            <a:ln w="751" cap="flat">
              <a:noFill/>
              <a:prstDash val="solid"/>
              <a:miter/>
            </a:ln>
          </p:spPr>
          <p:txBody>
            <a:bodyPr rtlCol="0" anchor="ctr"/>
            <a:lstStyle/>
            <a:p>
              <a:endParaRPr lang="en-US"/>
            </a:p>
          </p:txBody>
        </p:sp>
      </p:grpSp>
      <p:sp>
        <p:nvSpPr>
          <p:cNvPr id="3" name="Content Placeholder 2">
            <a:extLst>
              <a:ext uri="{FF2B5EF4-FFF2-40B4-BE49-F238E27FC236}">
                <a16:creationId xmlns:a16="http://schemas.microsoft.com/office/drawing/2014/main" id="{9F7C655F-F48B-6B45-DB97-6169B2E90913}"/>
              </a:ext>
            </a:extLst>
          </p:cNvPr>
          <p:cNvSpPr>
            <a:spLocks noGrp="1"/>
          </p:cNvSpPr>
          <p:nvPr>
            <p:ph idx="1"/>
          </p:nvPr>
        </p:nvSpPr>
        <p:spPr>
          <a:xfrm>
            <a:off x="4722924" y="518400"/>
            <a:ext cx="3578706" cy="5837949"/>
          </a:xfrm>
        </p:spPr>
        <p:txBody>
          <a:bodyPr anchor="ctr">
            <a:normAutofit/>
          </a:bodyPr>
          <a:lstStyle/>
          <a:p>
            <a:pPr>
              <a:buNone/>
            </a:pPr>
            <a:r>
              <a:rPr lang="en-GB" sz="1700">
                <a:solidFill>
                  <a:schemeClr val="tx1">
                    <a:alpha val="80000"/>
                  </a:schemeClr>
                </a:solidFill>
                <a:latin typeface="Comic Sans MS"/>
                <a:cs typeface="Arial"/>
              </a:rPr>
              <a:t>   </a:t>
            </a:r>
            <a:r>
              <a:rPr lang="en-GB" sz="2400">
                <a:solidFill>
                  <a:schemeClr val="tx1">
                    <a:alpha val="80000"/>
                  </a:schemeClr>
                </a:solidFill>
                <a:latin typeface="Comic Sans MS"/>
                <a:cs typeface="Arial"/>
              </a:rPr>
              <a:t> Please check the newsletter and Google</a:t>
            </a:r>
            <a:endParaRPr lang="en-US" sz="2400">
              <a:solidFill>
                <a:schemeClr val="tx1">
                  <a:alpha val="80000"/>
                </a:schemeClr>
              </a:solidFill>
              <a:latin typeface="Arial"/>
              <a:cs typeface="Arial"/>
            </a:endParaRPr>
          </a:p>
          <a:p>
            <a:pPr>
              <a:buNone/>
            </a:pPr>
            <a:r>
              <a:rPr lang="en-GB" sz="2400">
                <a:solidFill>
                  <a:schemeClr val="tx1">
                    <a:alpha val="80000"/>
                  </a:schemeClr>
                </a:solidFill>
                <a:latin typeface="Comic Sans MS"/>
                <a:cs typeface="Arial"/>
              </a:rPr>
              <a:t>   Classroom every week for dates and events as well as information about what has been happening in our school. </a:t>
            </a:r>
            <a:endParaRPr lang="en-US" sz="2400">
              <a:solidFill>
                <a:schemeClr val="tx1">
                  <a:alpha val="80000"/>
                </a:schemeClr>
              </a:solidFill>
              <a:cs typeface="Arial"/>
            </a:endParaRPr>
          </a:p>
          <a:p>
            <a:pPr marL="0" indent="0">
              <a:buNone/>
            </a:pPr>
            <a:endParaRPr lang="en-GB" sz="2400">
              <a:solidFill>
                <a:schemeClr val="tx1">
                  <a:alpha val="80000"/>
                </a:schemeClr>
              </a:solidFill>
              <a:cs typeface="Arial"/>
            </a:endParaRPr>
          </a:p>
        </p:txBody>
      </p:sp>
      <p:cxnSp>
        <p:nvCxnSpPr>
          <p:cNvPr id="17" name="Straight Connector 16">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30802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FA9B6C6-A247-48A8-9A1C-1E36FA9456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extBox 1">
            <a:extLst>
              <a:ext uri="{FF2B5EF4-FFF2-40B4-BE49-F238E27FC236}">
                <a16:creationId xmlns:a16="http://schemas.microsoft.com/office/drawing/2014/main" id="{DC7A5ED0-E957-79E5-D5BB-B158E0F26962}"/>
              </a:ext>
            </a:extLst>
          </p:cNvPr>
          <p:cNvSpPr txBox="1"/>
          <p:nvPr/>
        </p:nvSpPr>
        <p:spPr>
          <a:xfrm>
            <a:off x="975945" y="590062"/>
            <a:ext cx="4057242" cy="2838938"/>
          </a:xfrm>
          <a:prstGeom prst="rect">
            <a:avLst/>
          </a:prstGeom>
        </p:spPr>
        <p:txBody>
          <a:bodyPr vert="horz" lIns="91440" tIns="45720" rIns="91440" bIns="45720" rtlCol="0" anchor="b">
            <a:normAutofit/>
          </a:bodyPr>
          <a:lstStyle/>
          <a:p>
            <a:pPr eaLnBrk="1" hangingPunct="1">
              <a:lnSpc>
                <a:spcPct val="90000"/>
              </a:lnSpc>
              <a:spcAft>
                <a:spcPts val="600"/>
              </a:spcAft>
            </a:pPr>
            <a:endParaRPr lang="en-US" sz="4500" kern="1200">
              <a:solidFill>
                <a:srgbClr val="FFFFFF"/>
              </a:solidFill>
              <a:latin typeface="+mj-lt"/>
              <a:ea typeface="+mj-ea"/>
              <a:cs typeface="+mj-cs"/>
            </a:endParaRPr>
          </a:p>
          <a:p>
            <a:pPr eaLnBrk="1" hangingPunct="1">
              <a:lnSpc>
                <a:spcPct val="90000"/>
              </a:lnSpc>
              <a:spcAft>
                <a:spcPts val="600"/>
              </a:spcAft>
            </a:pPr>
            <a:endParaRPr lang="en-US" sz="4500" kern="1200">
              <a:solidFill>
                <a:srgbClr val="FFFFFF"/>
              </a:solidFill>
              <a:latin typeface="+mj-lt"/>
              <a:ea typeface="+mj-ea"/>
              <a:cs typeface="+mj-cs"/>
            </a:endParaRPr>
          </a:p>
          <a:p>
            <a:pPr eaLnBrk="1" hangingPunct="1">
              <a:lnSpc>
                <a:spcPct val="90000"/>
              </a:lnSpc>
              <a:spcAft>
                <a:spcPts val="600"/>
              </a:spcAft>
            </a:pPr>
            <a:r>
              <a:rPr lang="en-US" sz="4500" kern="1200">
                <a:solidFill>
                  <a:srgbClr val="FFFFFF"/>
                </a:solidFill>
                <a:latin typeface="+mj-lt"/>
                <a:ea typeface="+mj-ea"/>
                <a:cs typeface="+mj-cs"/>
              </a:rPr>
              <a:t>    Any questions?</a:t>
            </a:r>
          </a:p>
        </p:txBody>
      </p:sp>
      <p:sp>
        <p:nvSpPr>
          <p:cNvPr id="9"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3201" y="2744546"/>
            <a:ext cx="104279"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1"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2285" y="2973840"/>
            <a:ext cx="68353"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13"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1546" y="3198265"/>
            <a:ext cx="95785"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15" name="Straight Connector 14">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75946" y="3496322"/>
            <a:ext cx="0" cy="335280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577498"/>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2fee2224-e93e-42ce-8df9-010dc148e95f" xsi:nil="true"/>
    <lcf76f155ced4ddcb4097134ff3c332f xmlns="d7ab97af-7d9e-4e58-9a2a-8aaafddd735e">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4397393E501C949950E0EA1D1236938" ma:contentTypeVersion="19" ma:contentTypeDescription="Create a new document." ma:contentTypeScope="" ma:versionID="d9da6efc14fa0eac81c26149b3d8af54">
  <xsd:schema xmlns:xsd="http://www.w3.org/2001/XMLSchema" xmlns:xs="http://www.w3.org/2001/XMLSchema" xmlns:p="http://schemas.microsoft.com/office/2006/metadata/properties" xmlns:ns2="d7ab97af-7d9e-4e58-9a2a-8aaafddd735e" xmlns:ns3="2fee2224-e93e-42ce-8df9-010dc148e95f" targetNamespace="http://schemas.microsoft.com/office/2006/metadata/properties" ma:root="true" ma:fieldsID="5828e6c24e1262a54b60e13d9c147f18" ns2:_="" ns3:_="">
    <xsd:import namespace="d7ab97af-7d9e-4e58-9a2a-8aaafddd735e"/>
    <xsd:import namespace="2fee2224-e93e-42ce-8df9-010dc148e95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AutoKeyPoints" minOccurs="0"/>
                <xsd:element ref="ns2:MediaServiceKeyPoints" minOccurs="0"/>
                <xsd:element ref="ns3:SharedWithUsers" minOccurs="0"/>
                <xsd:element ref="ns3:SharedWithDetails" minOccurs="0"/>
                <xsd:element ref="ns2:MediaServiceGenerationTime" minOccurs="0"/>
                <xsd:element ref="ns2:MediaServiceEventHashCode" minOccurs="0"/>
                <xsd:element ref="ns2:MediaServiceOCR"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ab97af-7d9e-4e58-9a2a-8aaafddd73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fee2224-e93e-42ce-8df9-010dc148e95f"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4c9a238-6cfb-4493-86e2-1c6bda9b24a5}" ma:internalName="TaxCatchAll" ma:showField="CatchAllData" ma:web="2fee2224-e93e-42ce-8df9-010dc148e9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LongProperties xmlns="http://schemas.microsoft.com/office/2006/metadata/longProperties"/>
</file>

<file path=customXml/itemProps1.xml><?xml version="1.0" encoding="utf-8"?>
<ds:datastoreItem xmlns:ds="http://schemas.openxmlformats.org/officeDocument/2006/customXml" ds:itemID="{5BE3CA60-F589-49C6-B873-0F7A9F593950}">
  <ds:schemaRefs>
    <ds:schemaRef ds:uri="http://schemas.microsoft.com/sharepoint/v3/contenttype/forms"/>
  </ds:schemaRefs>
</ds:datastoreItem>
</file>

<file path=customXml/itemProps2.xml><?xml version="1.0" encoding="utf-8"?>
<ds:datastoreItem xmlns:ds="http://schemas.openxmlformats.org/officeDocument/2006/customXml" ds:itemID="{DC86C8E9-14F3-4908-9D5A-3A3CC6143E25}">
  <ds:schemaRefs>
    <ds:schemaRef ds:uri="2fee2224-e93e-42ce-8df9-010dc148e95f"/>
    <ds:schemaRef ds:uri="d7ab97af-7d9e-4e58-9a2a-8aaafddd735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E25BDD79-299F-4B28-90BD-E71AF8BED3D7}">
  <ds:schemaRefs>
    <ds:schemaRef ds:uri="2fee2224-e93e-42ce-8df9-010dc148e95f"/>
    <ds:schemaRef ds:uri="d7ab97af-7d9e-4e58-9a2a-8aaafddd735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53EDEDEE-9865-4B9B-9327-38B5C5F0FD4A}">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TM03090430[[fn=Banded]]</Template>
  <TotalTime>0</TotalTime>
  <Words>846</Words>
  <Application>Microsoft Office PowerPoint</Application>
  <PresentationFormat>On-screen Show (4:3)</PresentationFormat>
  <Paragraphs>129</Paragraphs>
  <Slides>20</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20</vt:i4>
      </vt:variant>
    </vt:vector>
  </HeadingPairs>
  <TitlesOfParts>
    <vt:vector size="30" baseType="lpstr">
      <vt:lpstr>Amasis MT Pro Black</vt:lpstr>
      <vt:lpstr>Arial</vt:lpstr>
      <vt:lpstr>Calibri</vt:lpstr>
      <vt:lpstr>Calibri Light</vt:lpstr>
      <vt:lpstr>CCW Cursive Writing 14</vt:lpstr>
      <vt:lpstr>Comic Sans MS</vt:lpstr>
      <vt:lpstr>Lato</vt:lpstr>
      <vt:lpstr>Times New Roman</vt:lpstr>
      <vt:lpstr>Wingdings</vt:lpstr>
      <vt:lpstr>Default Design</vt:lpstr>
      <vt:lpstr>Year 3  Blwyddyn 3   Meet the Teachers</vt:lpstr>
      <vt:lpstr> Croeso</vt:lpstr>
      <vt:lpstr>Our Team</vt:lpstr>
      <vt:lpstr>PowerPoint Presentation</vt:lpstr>
      <vt:lpstr>Curriculum for Wales </vt:lpstr>
      <vt:lpstr>Children’s Independent Ideas </vt:lpstr>
      <vt:lpstr>Curriculum Overview</vt:lpstr>
      <vt:lpstr>Autumn Term</vt:lpstr>
      <vt:lpstr>Educational Visits and  Parent Support</vt:lpstr>
      <vt:lpstr>Growth Mindset</vt:lpstr>
      <vt:lpstr>Uniform</vt:lpstr>
      <vt:lpstr>Snack</vt:lpstr>
      <vt:lpstr>Home Reading</vt:lpstr>
      <vt:lpstr>Rules and Rewards</vt:lpstr>
      <vt:lpstr>Medical information</vt:lpstr>
      <vt:lpstr>Home-Learning</vt:lpstr>
      <vt:lpstr>What we would expect the children to do regularly at home:</vt:lpstr>
      <vt:lpstr>E-Safety</vt:lpstr>
      <vt:lpstr>Parents’ Evenings: Wc 13th October  Opportunity for either face-to-face or online meetings. Please see the newsletter for specific dates. Look out for an email to book an appointment. </vt:lpstr>
      <vt:lpstr>PowerPoint Presentation</vt:lpstr>
    </vt:vector>
  </TitlesOfParts>
  <Company>MoD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Years 5 and 6 parent meeting</dc:title>
  <dc:creator>Service Children's Education</dc:creator>
  <cp:lastModifiedBy>J Barnett (Victoria Primary School)</cp:lastModifiedBy>
  <cp:revision>2</cp:revision>
  <dcterms:created xsi:type="dcterms:W3CDTF">2012-09-12T07:04:36Z</dcterms:created>
  <dcterms:modified xsi:type="dcterms:W3CDTF">2025-09-09T14:14:23Z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Editor">
    <vt:lpwstr>S-1-22-1-99</vt:lpwstr>
  </property>
  <property fmtid="{D5CDD505-2E9C-101B-9397-08002B2CF9AE}" pid="3" name="Order">
    <vt:lpwstr>2626800.00000000</vt:lpwstr>
  </property>
  <property fmtid="{D5CDD505-2E9C-101B-9397-08002B2CF9AE}" pid="4" name="display_urn:schemas-microsoft-com:office:office#Author">
    <vt:lpwstr>S-1-22-1-99</vt:lpwstr>
  </property>
  <property fmtid="{D5CDD505-2E9C-101B-9397-08002B2CF9AE}" pid="5" name="ContentTypeId">
    <vt:lpwstr>0x010100C4397393E501C949950E0EA1D1236938</vt:lpwstr>
  </property>
  <property fmtid="{D5CDD505-2E9C-101B-9397-08002B2CF9AE}" pid="6" name="Invited_Teachers">
    <vt:lpwstr/>
  </property>
  <property fmtid="{D5CDD505-2E9C-101B-9397-08002B2CF9AE}" pid="7" name="FolderType">
    <vt:lpwstr/>
  </property>
  <property fmtid="{D5CDD505-2E9C-101B-9397-08002B2CF9AE}" pid="8" name="Owner">
    <vt:lpwstr/>
  </property>
  <property fmtid="{D5CDD505-2E9C-101B-9397-08002B2CF9AE}" pid="9" name="Students">
    <vt:lpwstr/>
  </property>
  <property fmtid="{D5CDD505-2E9C-101B-9397-08002B2CF9AE}" pid="10" name="NotebookType">
    <vt:lpwstr/>
  </property>
  <property fmtid="{D5CDD505-2E9C-101B-9397-08002B2CF9AE}" pid="11" name="Teachers">
    <vt:lpwstr/>
  </property>
  <property fmtid="{D5CDD505-2E9C-101B-9397-08002B2CF9AE}" pid="12" name="Student_Groups">
    <vt:lpwstr/>
  </property>
  <property fmtid="{D5CDD505-2E9C-101B-9397-08002B2CF9AE}" pid="13" name="AppVersion">
    <vt:lpwstr/>
  </property>
  <property fmtid="{D5CDD505-2E9C-101B-9397-08002B2CF9AE}" pid="14" name="Self_Registration_Enabled">
    <vt:lpwstr/>
  </property>
  <property fmtid="{D5CDD505-2E9C-101B-9397-08002B2CF9AE}" pid="15" name="Invited_Students">
    <vt:lpwstr/>
  </property>
  <property fmtid="{D5CDD505-2E9C-101B-9397-08002B2CF9AE}" pid="16" name="DefaultSectionNames">
    <vt:lpwstr/>
  </property>
  <property fmtid="{D5CDD505-2E9C-101B-9397-08002B2CF9AE}" pid="17" name="MediaServiceImageTags">
    <vt:lpwstr/>
  </property>
</Properties>
</file>