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77" r:id="rId2"/>
    <p:sldId id="264" r:id="rId3"/>
    <p:sldId id="256" r:id="rId4"/>
    <p:sldId id="278" r:id="rId5"/>
    <p:sldId id="265" r:id="rId6"/>
    <p:sldId id="268" r:id="rId7"/>
    <p:sldId id="269" r:id="rId8"/>
    <p:sldId id="272" r:id="rId9"/>
    <p:sldId id="273" r:id="rId10"/>
    <p:sldId id="270" r:id="rId11"/>
    <p:sldId id="271" r:id="rId12"/>
    <p:sldId id="267" r:id="rId13"/>
    <p:sldId id="274" r:id="rId14"/>
    <p:sldId id="275" r:id="rId15"/>
    <p:sldId id="258" r:id="rId16"/>
    <p:sldId id="260" r:id="rId17"/>
    <p:sldId id="276" r:id="rId1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3" autoAdjust="0"/>
    <p:restoredTop sz="91630" autoAdjust="0"/>
  </p:normalViewPr>
  <p:slideViewPr>
    <p:cSldViewPr snapToGrid="0">
      <p:cViewPr varScale="1">
        <p:scale>
          <a:sx n="68" d="100"/>
          <a:sy n="68" d="100"/>
        </p:scale>
        <p:origin x="13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69E789-9986-4BAC-ADB8-7D0D4E7C0E67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0799D-84BD-4AA2-B2AC-4C226D8E2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17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4591A-7AFE-41DA-B480-E6DFDA740970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DBCF6-CCCD-42A5-B842-5957C6D98C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48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 Change in appearance: weight</a:t>
            </a:r>
            <a:r>
              <a:rPr lang="en-GB" baseline="0" dirty="0" smtClean="0"/>
              <a:t> loss or gain, lack of self care, skin tone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DBCF6-CCCD-42A5-B842-5957C6D98CA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28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73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739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439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87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09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8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615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94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96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08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36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86868E8-CD35-4CE7-A0B9-7FE7AEDF321D}" type="datetimeFigureOut">
              <a:rPr lang="en-GB" smtClean="0"/>
              <a:t>17/11/2019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AB3AD24-E845-469B-A40D-0A28E449749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005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artnershipforchildren.org.uk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artnershipforchildren.org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6845" y="1992643"/>
            <a:ext cx="2067022" cy="2026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6176" y="4295396"/>
            <a:ext cx="2828557" cy="14746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7327" y="182730"/>
            <a:ext cx="2357131" cy="17550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991" y="282246"/>
            <a:ext cx="2502185" cy="16555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47" y="282246"/>
            <a:ext cx="2357131" cy="17550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268" y="2187151"/>
            <a:ext cx="2538448" cy="16374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147" y="4114459"/>
            <a:ext cx="2502185" cy="16555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43716" y="4073962"/>
            <a:ext cx="1668123" cy="248789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343716" y="2419643"/>
            <a:ext cx="28742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Wellbeing Workshop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31551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5123" y="4358378"/>
            <a:ext cx="4823468" cy="750652"/>
          </a:xfrm>
        </p:spPr>
        <p:txBody>
          <a:bodyPr>
            <a:normAutofit fontScale="90000"/>
          </a:bodyPr>
          <a:lstStyle/>
          <a:p>
            <a:r>
              <a:rPr lang="en-GB" sz="5400" dirty="0" smtClean="0"/>
              <a:t>What is wellbeing?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9463" y="6907403"/>
            <a:ext cx="3048016" cy="7761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AutoShape 2" descr="Image result for homer eating lots of doughnu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homer eating lots of doughnu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homer eating lots of doughnu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73672" y="12271091"/>
            <a:ext cx="429031" cy="2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Image result for south africa winning world cu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south africa winning world cu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127" y="617538"/>
            <a:ext cx="4045874" cy="281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homer eating lots of doughnu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9019"/>
            <a:ext cx="4495483" cy="252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9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6903" y="2669024"/>
            <a:ext cx="7543800" cy="1537216"/>
          </a:xfrm>
        </p:spPr>
        <p:txBody>
          <a:bodyPr>
            <a:normAutofit fontScale="62500" lnSpcReduction="20000"/>
          </a:bodyPr>
          <a:lstStyle/>
          <a:p>
            <a:pPr fontAlgn="t"/>
            <a:r>
              <a:rPr lang="en-GB" dirty="0"/>
              <a:t>Our Shared Vision</a:t>
            </a:r>
          </a:p>
          <a:p>
            <a:pPr fontAlgn="t"/>
            <a:r>
              <a:rPr lang="en-GB" dirty="0"/>
              <a:t>Our vision is to work together so that everyone at Victoria Primary will be happy, caring, confident individuals who have a love of learning and achieve personal success.</a:t>
            </a:r>
          </a:p>
          <a:p>
            <a:pPr fontAlgn="t"/>
            <a:r>
              <a:rPr lang="en-GB" dirty="0"/>
              <a:t> </a:t>
            </a:r>
            <a:endParaRPr lang="en-GB" dirty="0" smtClean="0"/>
          </a:p>
          <a:p>
            <a:pPr fontAlgn="t"/>
            <a:endParaRPr lang="en-GB" dirty="0"/>
          </a:p>
          <a:p>
            <a:pPr fontAlgn="t"/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370" y="121915"/>
            <a:ext cx="2232401" cy="22324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4622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9317" y="745588"/>
            <a:ext cx="796231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Estyn inspection report</a:t>
            </a:r>
          </a:p>
          <a:p>
            <a:r>
              <a:rPr lang="en-GB" sz="2000" dirty="0" smtClean="0"/>
              <a:t>Wellbeing</a:t>
            </a:r>
            <a:r>
              <a:rPr lang="en-GB" sz="2000" dirty="0"/>
              <a:t>: Excellent</a:t>
            </a:r>
          </a:p>
          <a:p>
            <a:r>
              <a:rPr lang="en-GB" dirty="0"/>
              <a:t>All pupils achieve high levels of </a:t>
            </a:r>
            <a:r>
              <a:rPr lang="en-GB" dirty="0" smtClean="0"/>
              <a:t>wellbeing. Many </a:t>
            </a:r>
            <a:r>
              <a:rPr lang="en-GB" dirty="0"/>
              <a:t>pupils display excellent independent learning skills in lessons. They access</a:t>
            </a:r>
          </a:p>
          <a:p>
            <a:r>
              <a:rPr lang="en-GB" dirty="0"/>
              <a:t>and use a wide range of learning resources </a:t>
            </a:r>
            <a:r>
              <a:rPr lang="en-GB" dirty="0" smtClean="0"/>
              <a:t>efficiently </a:t>
            </a:r>
            <a:r>
              <a:rPr lang="en-GB" dirty="0" err="1" smtClean="0"/>
              <a:t>iwithout</a:t>
            </a:r>
            <a:r>
              <a:rPr lang="en-GB" dirty="0" smtClean="0"/>
              <a:t> </a:t>
            </a:r>
            <a:r>
              <a:rPr lang="en-GB" dirty="0"/>
              <a:t>teacher direction. In</a:t>
            </a:r>
          </a:p>
          <a:p>
            <a:r>
              <a:rPr lang="en-GB" dirty="0"/>
              <a:t>the Foundation Phase, many pupils develop these skills to a high level through</a:t>
            </a:r>
          </a:p>
          <a:p>
            <a:r>
              <a:rPr lang="en-GB" dirty="0"/>
              <a:t>regular use of the stimulating outdoor learning environment. In key stage 2, many</a:t>
            </a:r>
          </a:p>
          <a:p>
            <a:r>
              <a:rPr lang="en-GB" dirty="0"/>
              <a:t>older pupils organise fair trade events independently, such as coffee mornings,</a:t>
            </a:r>
          </a:p>
          <a:p>
            <a:r>
              <a:rPr lang="en-GB" dirty="0"/>
              <a:t>through contacts they initiate with local businesses.</a:t>
            </a:r>
          </a:p>
          <a:p>
            <a:r>
              <a:rPr lang="en-GB" dirty="0" smtClean="0"/>
              <a:t>Pupils </a:t>
            </a:r>
            <a:r>
              <a:rPr lang="en-GB" dirty="0"/>
              <a:t>are proud to be members of the school. Most are highly engaged and</a:t>
            </a:r>
          </a:p>
          <a:p>
            <a:r>
              <a:rPr lang="en-GB" dirty="0"/>
              <a:t>motivated and are keen to learn. They enjoy school and work hard to the best of</a:t>
            </a:r>
          </a:p>
          <a:p>
            <a:r>
              <a:rPr lang="en-GB" dirty="0"/>
              <a:t>their ability. All pupils feel safe in school. They have confidence that adults will</a:t>
            </a:r>
          </a:p>
          <a:p>
            <a:r>
              <a:rPr lang="en-GB" dirty="0"/>
              <a:t>address successfully any issues that arise. Behaviour is good in lessons and around</a:t>
            </a:r>
          </a:p>
          <a:p>
            <a:r>
              <a:rPr lang="en-GB" dirty="0"/>
              <a:t>the school, with most pupils showing care and kindness towards others. A good</a:t>
            </a:r>
          </a:p>
          <a:p>
            <a:r>
              <a:rPr lang="en-GB" dirty="0"/>
              <a:t>feature of pupils’ development is their ability to share and to work co-operatively in</a:t>
            </a:r>
          </a:p>
          <a:p>
            <a:r>
              <a:rPr lang="en-GB" dirty="0"/>
              <a:t>groups.</a:t>
            </a:r>
          </a:p>
          <a:p>
            <a:r>
              <a:rPr lang="en-GB" dirty="0"/>
              <a:t>Most pupils have a secure understanding of how to lead a healthy lifestyle and </a:t>
            </a:r>
            <a:r>
              <a:rPr lang="en-GB" dirty="0" smtClean="0"/>
              <a:t>many take </a:t>
            </a:r>
            <a:r>
              <a:rPr lang="en-GB" dirty="0"/>
              <a:t>a very active part in the extensive range of extra-curricular activities on offer </a:t>
            </a:r>
            <a:r>
              <a:rPr lang="en-GB" dirty="0" smtClean="0"/>
              <a:t>to them.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788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468" y="1026942"/>
            <a:ext cx="762468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</a:t>
            </a:r>
            <a:endParaRPr lang="en-GB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78301" y="117693"/>
            <a:ext cx="807485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u="sng" dirty="0" smtClean="0"/>
              <a:t>Provision</a:t>
            </a:r>
          </a:p>
          <a:p>
            <a:endParaRPr lang="en-US" sz="3200" dirty="0"/>
          </a:p>
          <a:p>
            <a:pPr marL="457200" indent="-457200">
              <a:buFontTx/>
              <a:buChar char="-"/>
            </a:pPr>
            <a:r>
              <a:rPr lang="en-US" sz="2800" dirty="0" smtClean="0"/>
              <a:t>2 week block at beginning of  year focusing on      </a:t>
            </a:r>
          </a:p>
          <a:p>
            <a:r>
              <a:rPr lang="en-US" sz="2800" dirty="0" smtClean="0"/>
              <a:t>     wellbeing and important life skills.</a:t>
            </a:r>
          </a:p>
          <a:p>
            <a:r>
              <a:rPr lang="en-US" sz="2800" dirty="0" smtClean="0"/>
              <a:t>-   Weekly PSE lessons</a:t>
            </a:r>
            <a:r>
              <a:rPr lang="en-GB" sz="2800" dirty="0" smtClean="0"/>
              <a:t> (Apple/Zippy/Facts for life)</a:t>
            </a:r>
          </a:p>
          <a:p>
            <a:r>
              <a:rPr lang="en-US" sz="2800" dirty="0" smtClean="0"/>
              <a:t>-   ’Worry jars’,  ‘Friendship group sessions’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Rainbow room- base for identified children at lunchtime.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Emotional Literacy Support sessions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Yoga/mindfulness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Family engagement officer- supports year 6 pupils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Weekly assemblies that promote positive health and wellbeing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‘5  a day’ sessions</a:t>
            </a:r>
          </a:p>
          <a:p>
            <a:pPr marL="457200" indent="-457200">
              <a:buFontTx/>
              <a:buChar char="-"/>
            </a:pPr>
            <a:endParaRPr lang="en-US" sz="2800" dirty="0" smtClean="0"/>
          </a:p>
          <a:p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4173879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6941" y="1336431"/>
            <a:ext cx="768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u="sng" dirty="0" smtClean="0"/>
              <a:t>Partnership for Children</a:t>
            </a:r>
          </a:p>
          <a:p>
            <a:endParaRPr lang="en-US" sz="3200" dirty="0" smtClean="0"/>
          </a:p>
          <a:p>
            <a:r>
              <a:rPr lang="en-US" sz="3200" dirty="0" smtClean="0"/>
              <a:t>-   </a:t>
            </a:r>
            <a:r>
              <a:rPr lang="en-US" sz="2800" dirty="0" smtClean="0"/>
              <a:t>Used throughout the world to help children manage their emotions</a:t>
            </a:r>
          </a:p>
          <a:p>
            <a:r>
              <a:rPr lang="en-GB" sz="2800" u="sng" dirty="0">
                <a:hlinkClick r:id="rId2"/>
              </a:rPr>
              <a:t>www.partnershipforchildren.org.uk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6 </a:t>
            </a:r>
            <a:r>
              <a:rPr lang="en-US" sz="2800" dirty="0"/>
              <a:t>modules </a:t>
            </a:r>
          </a:p>
          <a:p>
            <a:r>
              <a:rPr lang="en-GB" sz="2800" dirty="0"/>
              <a:t>Feelings/Communication/Friendship</a:t>
            </a:r>
          </a:p>
          <a:p>
            <a:r>
              <a:rPr lang="en-GB" sz="2800" dirty="0"/>
              <a:t>Conflict/Change and loss/Moving forward</a:t>
            </a:r>
          </a:p>
          <a:p>
            <a:pPr marL="457200" indent="-457200">
              <a:buFontTx/>
              <a:buChar char="-"/>
            </a:pPr>
            <a:r>
              <a:rPr lang="en-US" sz="2800" dirty="0" smtClean="0"/>
              <a:t>Each </a:t>
            </a:r>
            <a:r>
              <a:rPr lang="en-US" sz="2800" dirty="0"/>
              <a:t>module has 4 lessons( 45 mins </a:t>
            </a:r>
            <a:r>
              <a:rPr lang="en-US" sz="2800" dirty="0" smtClean="0"/>
              <a:t>)</a:t>
            </a:r>
          </a:p>
          <a:p>
            <a:endParaRPr lang="en-US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68681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5249" y="1139483"/>
            <a:ext cx="7877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 smtClean="0"/>
              <a:t> A </a:t>
            </a:r>
            <a:r>
              <a:rPr lang="en-US" sz="3600" u="sng" dirty="0"/>
              <a:t>typical year 3/4 lesson</a:t>
            </a:r>
          </a:p>
          <a:p>
            <a:endParaRPr lang="en-US" sz="3600" dirty="0"/>
          </a:p>
          <a:p>
            <a:r>
              <a:rPr lang="en-US" sz="3600" dirty="0"/>
              <a:t>Loneliness and rejection</a:t>
            </a:r>
          </a:p>
          <a:p>
            <a:r>
              <a:rPr lang="en-US" sz="3600" dirty="0"/>
              <a:t> (Module 3 Rejection)</a:t>
            </a:r>
          </a:p>
        </p:txBody>
      </p:sp>
    </p:spTree>
    <p:extLst>
      <p:ext uri="{BB962C8B-B14F-4D97-AF65-F5344CB8AC3E}">
        <p14:creationId xmlns:p14="http://schemas.microsoft.com/office/powerpoint/2010/main" val="3839499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691" y="805339"/>
            <a:ext cx="6364143" cy="475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112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4569" y="801725"/>
            <a:ext cx="6335580" cy="47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11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0505" y="1237957"/>
            <a:ext cx="801858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u="sng" dirty="0" smtClean="0"/>
              <a:t>ELSA-Emotional Literacy Support Assistants</a:t>
            </a:r>
          </a:p>
          <a:p>
            <a:endParaRPr lang="en-US" sz="3200" u="sng" dirty="0"/>
          </a:p>
          <a:p>
            <a:pPr marL="457200" indent="-457200">
              <a:buFontTx/>
              <a:buChar char="-"/>
            </a:pPr>
            <a:r>
              <a:rPr lang="en-US" sz="3200" dirty="0" smtClean="0"/>
              <a:t>Support children identified from teacher </a:t>
            </a:r>
          </a:p>
          <a:p>
            <a:r>
              <a:rPr lang="en-US" sz="3200" dirty="0"/>
              <a:t> </a:t>
            </a:r>
            <a:r>
              <a:rPr lang="en-US" sz="3200" dirty="0" smtClean="0"/>
              <a:t>    observation and analysis of data</a:t>
            </a:r>
          </a:p>
          <a:p>
            <a:pPr marL="457200" indent="-457200">
              <a:buFontTx/>
              <a:buChar char="-"/>
            </a:pPr>
            <a:r>
              <a:rPr lang="en-US" sz="3200" dirty="0" smtClean="0"/>
              <a:t>Support covers a range of issues and can be delivered to individuals/small groups</a:t>
            </a:r>
          </a:p>
          <a:p>
            <a:endParaRPr lang="en-US" sz="3200" dirty="0" smtClean="0"/>
          </a:p>
          <a:p>
            <a:endParaRPr lang="en-US" dirty="0"/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484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children doing yoga in scho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children doing yoga in schoo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Image result for children doing yoga in schoo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children doing yoga in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9285">
            <a:off x="612775" y="1238861"/>
            <a:ext cx="3938954" cy="262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98806" y="4642338"/>
            <a:ext cx="6949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Yoga sessions at Key Stage  1</a:t>
            </a:r>
          </a:p>
          <a:p>
            <a:r>
              <a:rPr lang="en-US" sz="3200" dirty="0" smtClean="0"/>
              <a:t>Mindfulness at </a:t>
            </a:r>
            <a:r>
              <a:rPr lang="en-US" sz="3200" smtClean="0"/>
              <a:t>Key Stage 2</a:t>
            </a:r>
            <a:endParaRPr lang="en-US" sz="3200" dirty="0" smtClean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7" name="AutoShape 12" descr="Image result for children in school doing mindfulnes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4" descr="Image result for mindfulnes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6" descr="Image result for mindfulness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8" descr="Image result for mindfulness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14206">
            <a:off x="4957537" y="1289199"/>
            <a:ext cx="4169683" cy="166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69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AutoShape 2" descr="Image result for rainbow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00" y="-633046"/>
            <a:ext cx="2926079" cy="29260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2960" y="2364623"/>
            <a:ext cx="71885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The Rainbow room</a:t>
            </a:r>
          </a:p>
          <a:p>
            <a:endParaRPr lang="en-GB" sz="3200" u="sng" dirty="0" smtClean="0"/>
          </a:p>
          <a:p>
            <a:r>
              <a:rPr lang="en-GB" sz="3200" dirty="0" smtClean="0"/>
              <a:t>- A base for identified children to go to at lunchtime</a:t>
            </a:r>
          </a:p>
          <a:p>
            <a:r>
              <a:rPr lang="en-GB" sz="3200" dirty="0" smtClean="0"/>
              <a:t>-Calming and nurturing environment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45946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468" y="1026941"/>
            <a:ext cx="76668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Assessing wellbeing</a:t>
            </a:r>
          </a:p>
          <a:p>
            <a:endParaRPr lang="en-GB" sz="3200" dirty="0"/>
          </a:p>
          <a:p>
            <a:r>
              <a:rPr lang="en-GB" sz="3200" dirty="0" smtClean="0"/>
              <a:t>-Every day and ongoing through LSA/teacher observation</a:t>
            </a:r>
          </a:p>
          <a:p>
            <a:r>
              <a:rPr lang="en-GB" sz="3200" dirty="0" smtClean="0"/>
              <a:t>-Children complete a ‘Selfie’ assessment twice a year ( Feb and June)</a:t>
            </a:r>
          </a:p>
          <a:p>
            <a:r>
              <a:rPr lang="en-GB" sz="3200" dirty="0" smtClean="0"/>
              <a:t>-Staff given time to analyse data with additional learning needs coordinator</a:t>
            </a:r>
          </a:p>
          <a:p>
            <a:r>
              <a:rPr lang="en-GB" sz="3200" dirty="0" smtClean="0"/>
              <a:t>-Ways forward planned</a:t>
            </a:r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62377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312219"/>
            <a:ext cx="2588455" cy="36869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826" y="456559"/>
            <a:ext cx="2221743" cy="34968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5588" y="4670474"/>
            <a:ext cx="7427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           Well worth a read 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05531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248" y="195223"/>
            <a:ext cx="7137050" cy="1450757"/>
          </a:xfrm>
        </p:spPr>
        <p:txBody>
          <a:bodyPr/>
          <a:lstStyle/>
          <a:p>
            <a:pPr algn="ctr"/>
            <a:r>
              <a:rPr lang="en-GB" dirty="0" smtClean="0"/>
              <a:t>Signs and symptoms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033" y="1845734"/>
            <a:ext cx="7741727" cy="394160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 </a:t>
            </a:r>
            <a:r>
              <a:rPr lang="en-GB" sz="2800" dirty="0" smtClean="0"/>
              <a:t>Change in sleep patterns /bed wetting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 </a:t>
            </a:r>
            <a:r>
              <a:rPr lang="en-GB" sz="2800" dirty="0" smtClean="0"/>
              <a:t>Becoming withdrawn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 </a:t>
            </a:r>
            <a:r>
              <a:rPr lang="en-GB" sz="2800" dirty="0" smtClean="0"/>
              <a:t>Friendship groups: Can become less or more social than usual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 Change in eating patterns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3773" y="3915750"/>
            <a:ext cx="3789045" cy="2071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09898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248" y="195223"/>
            <a:ext cx="7137050" cy="1450757"/>
          </a:xfrm>
        </p:spPr>
        <p:txBody>
          <a:bodyPr/>
          <a:lstStyle/>
          <a:p>
            <a:r>
              <a:rPr lang="en-GB" dirty="0" smtClean="0"/>
              <a:t>Wellbeing – how can I support my child at home?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249" y="1645980"/>
            <a:ext cx="8149236" cy="269452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Creating opportunities for interactions with your children </a:t>
            </a: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 Listening during both positive and negative times to your child- consistency of parent approach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 </a:t>
            </a:r>
            <a:r>
              <a:rPr lang="en-GB" sz="2800" dirty="0" smtClean="0"/>
              <a:t>Start a ‘good book’ to record the good things that happen during the day. Trains the brain to focus/notice the positive things in life</a:t>
            </a: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 Good sleep routine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 Monitoring social media access/screen time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Healthy diet/exercise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 smtClean="0"/>
          </a:p>
          <a:p>
            <a:pPr>
              <a:buFont typeface="Wingdings" panose="05000000000000000000" pitchFamily="2" charset="2"/>
              <a:buChar char="§"/>
            </a:pPr>
            <a:endParaRPr lang="en-GB" sz="2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677" y="76490"/>
            <a:ext cx="1938395" cy="12914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868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1348" y="1111348"/>
            <a:ext cx="72307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3600" b="1" dirty="0" smtClean="0"/>
              <a:t>Useful Websites </a:t>
            </a:r>
          </a:p>
          <a:p>
            <a:endParaRPr lang="en-GB" dirty="0"/>
          </a:p>
          <a:p>
            <a:r>
              <a:rPr lang="en-GB" sz="2000" dirty="0"/>
              <a:t>https</a:t>
            </a:r>
            <a:r>
              <a:rPr lang="en-GB" sz="2000" dirty="0" smtClean="0"/>
              <a:t>://https</a:t>
            </a:r>
            <a:r>
              <a:rPr lang="en-GB" sz="2000" dirty="0"/>
              <a:t>://parentzone.org.uk/advice/health-wellbeing</a:t>
            </a:r>
          </a:p>
          <a:p>
            <a:r>
              <a:rPr lang="en-GB" sz="2000" dirty="0" smtClean="0"/>
              <a:t>https</a:t>
            </a:r>
            <a:r>
              <a:rPr lang="en-GB" sz="2000" dirty="0"/>
              <a:t>://www.mentalhealth.org.uk/publications/make-it-count-guide-for-parents-and-carers</a:t>
            </a:r>
            <a:endParaRPr lang="en-GB" sz="2000" dirty="0" smtClean="0"/>
          </a:p>
          <a:p>
            <a:r>
              <a:rPr lang="en-GB" sz="2000" dirty="0">
                <a:hlinkClick r:id="rId2"/>
              </a:rPr>
              <a:t>https://www.partnershipforchildren.org.uk</a:t>
            </a:r>
            <a:r>
              <a:rPr lang="en-GB" sz="2000" dirty="0" smtClean="0">
                <a:hlinkClick r:id="rId2"/>
              </a:rPr>
              <a:t>/</a:t>
            </a:r>
            <a:endParaRPr lang="en-GB" sz="2000" dirty="0" smtClean="0"/>
          </a:p>
          <a:p>
            <a:r>
              <a:rPr lang="en-GB" sz="2000" dirty="0"/>
              <a:t>https://youngminds.org.uk/resources/school-resources/parents-wellbeing</a:t>
            </a:r>
            <a:r>
              <a:rPr lang="en-GB" sz="2000" dirty="0" smtClean="0"/>
              <a:t>/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771885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444</TotalTime>
  <Words>618</Words>
  <Application>Microsoft Office PowerPoint</Application>
  <PresentationFormat>On-screen Show (4:3)</PresentationFormat>
  <Paragraphs>90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Calibri</vt:lpstr>
      <vt:lpstr>Calibri Light</vt:lpstr>
      <vt:lpstr>Wingdings</vt:lpstr>
      <vt:lpstr>Retrospect</vt:lpstr>
      <vt:lpstr>PowerPoint Presentation</vt:lpstr>
      <vt:lpstr>What is wellbeing?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Signs and symptoms</vt:lpstr>
      <vt:lpstr>Wellbeing – how can I support my child at home?</vt:lpstr>
      <vt:lpstr>PowerPoint Presentation</vt:lpstr>
    </vt:vector>
  </TitlesOfParts>
  <Company>Alexandra Park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nrichardson10.309</dc:creator>
  <cp:lastModifiedBy>S Husband</cp:lastModifiedBy>
  <cp:revision>50</cp:revision>
  <cp:lastPrinted>2019-11-12T14:48:02Z</cp:lastPrinted>
  <dcterms:created xsi:type="dcterms:W3CDTF">2017-06-30T09:22:06Z</dcterms:created>
  <dcterms:modified xsi:type="dcterms:W3CDTF">2019-11-17T16:29:06Z</dcterms:modified>
</cp:coreProperties>
</file>