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6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DC496E-1746-42AB-A7CB-6AAA019A39FD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9DFA5-7DB2-49FF-A3EB-C977E6143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244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39DFA5-7DB2-49FF-A3EB-C977E614384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993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1910D-15A5-0D71-EE72-FBBBEEE50E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17F26-34F9-0F0C-F515-05C2264E03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83A836-1878-B397-CF07-7E52EBF7B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D563E6-1223-0AED-4287-D221537BE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4CF3B-958A-15D0-8262-2D1FABAC6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502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400F1-0B1C-478A-91F6-0E73C6CD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0B874-11C6-72FC-5A8A-A185D6FBE8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B2C1E2-B946-011A-E427-5E74FF97B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CE31FE-291A-3514-627F-73A7E85ED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31FB0-2076-C8E5-2DD6-5A0F1E76A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391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4B324-1431-F0D2-7EF6-7701BBCA8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F7B9DD-117E-6B26-7416-ADD89A71CC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1076B-D69A-74CD-817E-CF4217C29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E162C0-7D43-7710-B793-B67B4FDB2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010E75-58BB-1DB9-7CEB-985E20B3F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524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34264-B970-00A6-3E04-DDF3C6505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931E62-822E-858D-1439-86FA167B0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E0945-2ABF-2B66-B5AF-605E6F7575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59652C-6C2E-8D3E-9DDF-55A452CB8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89A3FE-2ADD-DAC2-EDDA-3BA8DADBC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11D303-88C5-1D18-B6D4-2903684D4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902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65E4F-66D1-1757-1C74-CA05BDE22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43839B-0749-8C05-F705-8F57B46D3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6A394A-4662-52EB-76E0-37A3B935B4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FDE200-9AD8-99A6-ECF2-2874D55379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F53040-6EB0-9A36-9A8E-1B381F3F4A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549C51-DE87-DC5A-26DC-327377EF0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78BC87-01D3-1064-3EC3-8FC0E8377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AA87C6-BC31-1A1A-1FF4-207E30B7D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382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2FCA4-ADA6-54A9-FA21-D5D45770A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27E93E-76CF-BFBF-C600-0ACB0DDE1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C6FC55-4CF0-C1AE-BD97-2D5FD6C22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99B529-B132-35C9-D80D-37789B3FC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1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0DA11E-D677-8965-AEC1-A199FE053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AA1A25-BBFE-B04E-90F1-5893C505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B5CB22-4761-2EA7-4E93-0E419CA48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39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E3E7B-2B2D-15E4-7C89-DCFC001A8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F80F0-4A0B-0F4A-B735-44702B9055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425C35-A2E0-842B-5868-D34C6EBC58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B53F2-094E-FD07-7780-1D80AF913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548B37-2818-CA29-C781-1B6E972D6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87611B-5B8E-DA4B-64D6-4EEA72C57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198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F63F5-EC0C-8812-ED6A-117F849FF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CB6DAC-19FA-A3B5-AEC1-61798FE3FD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A480F5-F511-179A-06BE-47DB403EF8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2AE7BA-957C-04C5-9A80-F557CA6E4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EBAC08-193A-DA46-CB0A-F11B624E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E4579B-DF41-4C41-1B80-7E49F3762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9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07B84-A42F-E03E-B2F7-3F00A3BE9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516551-6E89-94DB-C7A8-914A0084B3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20D97-09BB-163B-C45C-534CCBE2C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B26C5-331B-6137-115F-23055253E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8AAC5-7F77-FD0C-4F5E-7FDB80DC9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371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F9E4C4-6718-4957-C3AD-F56C6D7C5E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03D6BC-0794-0804-20FA-6408C17C53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970BC-C630-1644-AC12-993CD64C1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96579-C50F-CCCA-2093-E5EC4DA23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04296-6DB1-5A5A-6821-53706BE43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1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547191-F6F4-F98B-12A6-5286E34B0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880538-A18E-A42A-C73C-97D40EA29E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350EE-0044-9DE7-0837-65DEB03EC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E97C14-D663-4D5A-9893-32E437429480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7ED01D-D2D0-6109-B541-F201E94C98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EC296-81B9-7173-D308-9449159D6D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A5FD0E-1188-4A76-96B9-17916E41D7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16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EA669F-6EB1-44E9-8C90-8F86FA529C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1" y="189011"/>
            <a:ext cx="1744110" cy="798063"/>
          </a:xfrm>
          <a:prstGeom prst="rect">
            <a:avLst/>
          </a:prstGeo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65EEC47-4A78-44F5-BB16-0690070A21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7" y="5645063"/>
            <a:ext cx="2013557" cy="120785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C9F1CB9-BF61-884D-90D7-C78FB84FEE56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E40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32E3B87-09F3-A142-8C1D-A06015B806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239118"/>
            <a:ext cx="1744110" cy="798063"/>
          </a:xfrm>
          <a:prstGeom prst="rect">
            <a:avLst/>
          </a:prstGeom>
        </p:spPr>
      </p:pic>
      <p:pic>
        <p:nvPicPr>
          <p:cNvPr id="25" name="Picture 2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80F25D5F-6FF9-4C4A-9C09-F2955E1223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5294"/>
            <a:ext cx="2046514" cy="12276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D4FA5C-C4B7-4292-A8BE-A7A67079902E}"/>
              </a:ext>
            </a:extLst>
          </p:cNvPr>
          <p:cNvSpPr txBox="1"/>
          <p:nvPr/>
        </p:nvSpPr>
        <p:spPr>
          <a:xfrm>
            <a:off x="1006778" y="2582614"/>
            <a:ext cx="1947021" cy="2031325"/>
          </a:xfrm>
          <a:prstGeom prst="rect">
            <a:avLst/>
          </a:prstGeom>
          <a:solidFill>
            <a:srgbClr val="E40313"/>
          </a:solidFill>
          <a:effectLst>
            <a:softEdge rad="762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err="1">
                <a:solidFill>
                  <a:schemeClr val="bg1"/>
                </a:solidFill>
              </a:rPr>
              <a:t>Idiomau</a:t>
            </a:r>
            <a:r>
              <a:rPr lang="en-GB" sz="2100" b="1" dirty="0">
                <a:solidFill>
                  <a:schemeClr val="bg1"/>
                </a:solidFill>
              </a:rPr>
              <a:t> ac </a:t>
            </a:r>
            <a:r>
              <a:rPr lang="en-GB" sz="2100" b="1" dirty="0" err="1">
                <a:solidFill>
                  <a:schemeClr val="bg1"/>
                </a:solidFill>
              </a:rPr>
              <a:t>ymadroddion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  <a:r>
              <a:rPr lang="en-GB" sz="2100" b="1" dirty="0" err="1">
                <a:solidFill>
                  <a:schemeClr val="bg1"/>
                </a:solidFill>
              </a:rPr>
              <a:t>defnyddiol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r>
              <a:rPr lang="en-GB" sz="2100" b="1" dirty="0">
                <a:solidFill>
                  <a:schemeClr val="bg1"/>
                </a:solidFill>
              </a:rPr>
              <a:t>Idioms and useful phrases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8CC281-0BDD-4ED3-BFB9-3334A45706CE}"/>
              </a:ext>
            </a:extLst>
          </p:cNvPr>
          <p:cNvSpPr txBox="1"/>
          <p:nvPr/>
        </p:nvSpPr>
        <p:spPr>
          <a:xfrm>
            <a:off x="3759132" y="1817948"/>
            <a:ext cx="8145307" cy="35606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Wn i ddim                         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I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don’t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know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cy-GB" sz="2400" dirty="0" err="1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Sa</a:t>
            </a:r>
            <a:r>
              <a:rPr lang="cy-GB" sz="2400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i’n siŵr                         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I’m not </a:t>
            </a:r>
            <a:r>
              <a:rPr lang="cy-GB" sz="2400" i="1" dirty="0" err="1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sure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A fi hefyd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Me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too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cy-GB" sz="2400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Dim o gwbl                       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Not at all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Na fi chwaith 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Nor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me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either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Dim diolch 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No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thank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you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Ych a fi    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Yuck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E0C7FD-4694-8E59-4CDF-0EEF8B8143CA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44C67B0-330A-0059-3750-A2E61C7B8ED8}"/>
              </a:ext>
            </a:extLst>
          </p:cNvPr>
          <p:cNvGrpSpPr/>
          <p:nvPr/>
        </p:nvGrpSpPr>
        <p:grpSpPr>
          <a:xfrm>
            <a:off x="615593" y="2073318"/>
            <a:ext cx="2795927" cy="2711363"/>
            <a:chOff x="640380" y="2110082"/>
            <a:chExt cx="2795927" cy="2711363"/>
          </a:xfrm>
          <a:solidFill>
            <a:srgbClr val="7030A0"/>
          </a:solidFill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FFA5021-5C26-58F0-8AB1-F41B9703B789}"/>
                </a:ext>
              </a:extLst>
            </p:cNvPr>
            <p:cNvSpPr txBox="1"/>
            <p:nvPr/>
          </p:nvSpPr>
          <p:spPr>
            <a:xfrm>
              <a:off x="640380" y="2110082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chemeClr val="bg1"/>
              </a:solidFill>
            </a:ln>
          </p:spPr>
          <p:txBody>
            <a:bodyPr vert="horz" lIns="91440" tIns="45720" rIns="91440" bIns="45720" rtlCol="0" anchor="ctr">
              <a:normAutofit lnSpcReduction="10000"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Her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Gymraeg</a:t>
              </a: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Wythnosol</a:t>
              </a: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CCD</a:t>
              </a:r>
              <a:b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</a:b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 </a:t>
              </a: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CSC Weekly Welsh Challenge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4EB87BE-6F4E-0765-5447-1C6E95D33BEB}"/>
                </a:ext>
              </a:extLst>
            </p:cNvPr>
            <p:cNvSpPr txBox="1"/>
            <p:nvPr/>
          </p:nvSpPr>
          <p:spPr>
            <a:xfrm>
              <a:off x="683953" y="2112170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rgbClr val="7030A0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4D009BCC-4BD8-6568-F4A5-A266C95AB4D1}"/>
              </a:ext>
            </a:extLst>
          </p:cNvPr>
          <p:cNvSpPr txBox="1"/>
          <p:nvPr/>
        </p:nvSpPr>
        <p:spPr>
          <a:xfrm>
            <a:off x="1145391" y="2458459"/>
            <a:ext cx="1736332" cy="1938992"/>
          </a:xfrm>
          <a:prstGeom prst="rect">
            <a:avLst/>
          </a:prstGeom>
          <a:solidFill>
            <a:srgbClr val="7030A0"/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chemeClr val="bg1"/>
                </a:solidFill>
              </a:rPr>
              <a:t>Idiomau</a:t>
            </a:r>
            <a:r>
              <a:rPr lang="en-GB" sz="2000" b="1" dirty="0">
                <a:solidFill>
                  <a:schemeClr val="bg1"/>
                </a:solidFill>
              </a:rPr>
              <a:t> ac </a:t>
            </a:r>
            <a:r>
              <a:rPr lang="en-GB" sz="2000" b="1" dirty="0" err="1">
                <a:solidFill>
                  <a:schemeClr val="bg1"/>
                </a:solidFill>
              </a:rPr>
              <a:t>ymadroddion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  <a:r>
              <a:rPr lang="en-GB" sz="2000" b="1" dirty="0" err="1">
                <a:solidFill>
                  <a:schemeClr val="bg1"/>
                </a:solidFill>
              </a:rPr>
              <a:t>defnyddiol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Idioms and useful phrases</a:t>
            </a:r>
          </a:p>
        </p:txBody>
      </p:sp>
      <p:pic>
        <p:nvPicPr>
          <p:cNvPr id="14" name="Picture 13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4DA1493B-D313-E3F7-657E-9D9FBE6D58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61" y="5632914"/>
            <a:ext cx="2046514" cy="12276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DEBB30C-0C4D-9515-3406-44FB714CA7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308048"/>
            <a:ext cx="1744110" cy="798063"/>
          </a:xfrm>
          <a:prstGeom prst="rect">
            <a:avLst/>
          </a:prstGeom>
        </p:spPr>
      </p:pic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91C9FEF2-D236-2846-FCA3-D1F8702CA5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4526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825"/>
    </mc:Choice>
    <mc:Fallback>
      <p:transition spd="slow" advTm="528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397393E501C949950E0EA1D1236938" ma:contentTypeVersion="18" ma:contentTypeDescription="Create a new document." ma:contentTypeScope="" ma:versionID="a72f8056d5702ccaa93fc36829c55a9d">
  <xsd:schema xmlns:xsd="http://www.w3.org/2001/XMLSchema" xmlns:xs="http://www.w3.org/2001/XMLSchema" xmlns:p="http://schemas.microsoft.com/office/2006/metadata/properties" xmlns:ns2="d7ab97af-7d9e-4e58-9a2a-8aaafddd735e" xmlns:ns3="2fee2224-e93e-42ce-8df9-010dc148e95f" targetNamespace="http://schemas.microsoft.com/office/2006/metadata/properties" ma:root="true" ma:fieldsID="0525828a175a1c21cdc5ad26dec4229d" ns2:_="" ns3:_="">
    <xsd:import namespace="d7ab97af-7d9e-4e58-9a2a-8aaafddd735e"/>
    <xsd:import namespace="2fee2224-e93e-42ce-8df9-010dc148e9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ab97af-7d9e-4e58-9a2a-8aaafddd73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ee2224-e93e-42ce-8df9-010dc148e95f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4c9a238-6cfb-4493-86e2-1c6bda9b24a5}" ma:internalName="TaxCatchAll" ma:showField="CatchAllData" ma:web="2fee2224-e93e-42ce-8df9-010dc148e9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fee2224-e93e-42ce-8df9-010dc148e95f"/>
    <lcf76f155ced4ddcb4097134ff3c332f xmlns="d7ab97af-7d9e-4e58-9a2a-8aaafddd735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473500F-69C3-4637-A89B-384D696219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ab97af-7d9e-4e58-9a2a-8aaafddd735e"/>
    <ds:schemaRef ds:uri="2fee2224-e93e-42ce-8df9-010dc148e9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E2785CA-0BDD-44A3-A498-4F7DDE58E3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89430A-6164-4FA1-8649-285E55C9F44B}">
  <ds:schemaRefs>
    <ds:schemaRef ds:uri="2fee2224-e93e-42ce-8df9-010dc148e95f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elements/1.1/"/>
    <ds:schemaRef ds:uri="http://purl.org/dc/dcmitype/"/>
    <ds:schemaRef ds:uri="d7ab97af-7d9e-4e58-9a2a-8aaafddd735e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65</Words>
  <Application>Microsoft Office PowerPoint</Application>
  <PresentationFormat>Widescreen</PresentationFormat>
  <Paragraphs>16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SMITH (Victoria Primary School)</dc:creator>
  <cp:lastModifiedBy>N SMITH (Victoria Primary School)</cp:lastModifiedBy>
  <cp:revision>1</cp:revision>
  <dcterms:created xsi:type="dcterms:W3CDTF">2024-02-18T20:55:16Z</dcterms:created>
  <dcterms:modified xsi:type="dcterms:W3CDTF">2024-02-18T21:08:45Z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0x010100C4397393E501C949950E0EA1D1236938</vt:lpwstr>
  </property>
</Properties>
</file>